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351FD-F807-4D6C-B56D-0144880DCF33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10683-9937-4BE4-A53D-294125A275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69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10683-9937-4BE4-A53D-294125A2750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10683-9937-4BE4-A53D-294125A2750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E9F5E9-47A6-47D3-9929-44AA52DC89BC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1328A36-E880-4C3C-82B2-5840D35DE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E9F5E9-47A6-47D3-9929-44AA52DC89BC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328A36-E880-4C3C-82B2-5840D35DE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E9F5E9-47A6-47D3-9929-44AA52DC89BC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328A36-E880-4C3C-82B2-5840D35DE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E9F5E9-47A6-47D3-9929-44AA52DC89BC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328A36-E880-4C3C-82B2-5840D35DE0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E9F5E9-47A6-47D3-9929-44AA52DC89BC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328A36-E880-4C3C-82B2-5840D35DE0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E9F5E9-47A6-47D3-9929-44AA52DC89BC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328A36-E880-4C3C-82B2-5840D35DE0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E9F5E9-47A6-47D3-9929-44AA52DC89BC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328A36-E880-4C3C-82B2-5840D35DE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E9F5E9-47A6-47D3-9929-44AA52DC89BC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328A36-E880-4C3C-82B2-5840D35DE0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E9F5E9-47A6-47D3-9929-44AA52DC89BC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328A36-E880-4C3C-82B2-5840D35DE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1E9F5E9-47A6-47D3-9929-44AA52DC89BC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328A36-E880-4C3C-82B2-5840D35DE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E9F5E9-47A6-47D3-9929-44AA52DC89BC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1328A36-E880-4C3C-82B2-5840D35DE0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1E9F5E9-47A6-47D3-9929-44AA52DC89BC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1328A36-E880-4C3C-82B2-5840D35DE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err="1" smtClean="0"/>
              <a:t>Utangulizi</a:t>
            </a:r>
            <a:r>
              <a:rPr lang="en-US" b="1" i="1" dirty="0" smtClean="0"/>
              <a:t>…</a:t>
            </a:r>
          </a:p>
          <a:p>
            <a:pPr algn="just">
              <a:buFont typeface="Wingdings" pitchFamily="2" charset="2"/>
              <a:buChar char="§"/>
            </a:pPr>
            <a:r>
              <a:rPr lang="en-US" b="1" dirty="0" err="1" smtClean="0">
                <a:solidFill>
                  <a:srgbClr val="FF0000"/>
                </a:solidFill>
              </a:rPr>
              <a:t>Lugha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ya</a:t>
            </a:r>
            <a:r>
              <a:rPr lang="en-US" b="1" dirty="0" smtClean="0">
                <a:solidFill>
                  <a:srgbClr val="FF0000"/>
                </a:solidFill>
              </a:rPr>
              <a:t> Kiswahili </a:t>
            </a:r>
            <a:r>
              <a:rPr lang="en-US" dirty="0" err="1" smtClean="0"/>
              <a:t>imepitia</a:t>
            </a:r>
            <a:r>
              <a:rPr lang="en-US" dirty="0" smtClean="0"/>
              <a:t> </a:t>
            </a:r>
            <a:r>
              <a:rPr lang="en-US" dirty="0" err="1" smtClean="0"/>
              <a:t>vipindi</a:t>
            </a:r>
            <a:r>
              <a:rPr lang="en-US" dirty="0" smtClean="0"/>
              <a:t> </a:t>
            </a:r>
            <a:r>
              <a:rPr lang="en-US" dirty="0" err="1" smtClean="0"/>
              <a:t>mbalimbali</a:t>
            </a:r>
            <a:r>
              <a:rPr lang="en-US" dirty="0" smtClean="0"/>
              <a:t> </a:t>
            </a:r>
            <a:r>
              <a:rPr lang="en-US" dirty="0" err="1" smtClean="0"/>
              <a:t>vya</a:t>
            </a:r>
            <a:r>
              <a:rPr lang="en-US" dirty="0" smtClean="0"/>
              <a:t> </a:t>
            </a:r>
            <a:r>
              <a:rPr lang="en-US" dirty="0" err="1" smtClean="0"/>
              <a:t>mabadiliko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kimfumo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kiutawala</a:t>
            </a:r>
            <a:r>
              <a:rPr lang="en-US" dirty="0" smtClean="0"/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Watawala</a:t>
            </a:r>
            <a:r>
              <a:rPr lang="en-US" dirty="0" smtClean="0"/>
              <a:t> </a:t>
            </a:r>
            <a:r>
              <a:rPr lang="en-US" dirty="0" err="1" smtClean="0"/>
              <a:t>mbalimbali</a:t>
            </a:r>
            <a:r>
              <a:rPr lang="en-US" dirty="0" smtClean="0"/>
              <a:t> </a:t>
            </a:r>
            <a:r>
              <a:rPr lang="en-US" dirty="0" err="1" smtClean="0"/>
              <a:t>kama</a:t>
            </a:r>
            <a:r>
              <a:rPr lang="en-US" dirty="0"/>
              <a:t> </a:t>
            </a:r>
            <a:r>
              <a:rPr lang="en-US" dirty="0" smtClean="0"/>
              <a:t>vile </a:t>
            </a:r>
            <a:r>
              <a:rPr lang="en-US" b="1" dirty="0" err="1" smtClean="0"/>
              <a:t>Waarabu</a:t>
            </a:r>
            <a:r>
              <a:rPr lang="en-US" b="1" dirty="0" smtClean="0"/>
              <a:t>, </a:t>
            </a:r>
            <a:r>
              <a:rPr lang="en-US" b="1" dirty="0" err="1" smtClean="0"/>
              <a:t>Waingereza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Wajerumani</a:t>
            </a:r>
            <a:r>
              <a:rPr lang="en-US" b="1" dirty="0" smtClean="0"/>
              <a:t> </a:t>
            </a:r>
            <a:r>
              <a:rPr lang="en-US" dirty="0" err="1" smtClean="0"/>
              <a:t>wamechangia</a:t>
            </a:r>
            <a:r>
              <a:rPr lang="en-US" dirty="0" smtClean="0"/>
              <a:t> </a:t>
            </a:r>
            <a:r>
              <a:rPr lang="en-US" dirty="0" err="1" smtClean="0"/>
              <a:t>sana</a:t>
            </a:r>
            <a:r>
              <a:rPr lang="en-US" dirty="0" smtClean="0"/>
              <a:t> </a:t>
            </a:r>
            <a:r>
              <a:rPr lang="en-US" dirty="0" err="1" smtClean="0"/>
              <a:t>kukua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kuenea</a:t>
            </a:r>
            <a:r>
              <a:rPr lang="en-US" dirty="0" smtClean="0"/>
              <a:t> </a:t>
            </a:r>
            <a:r>
              <a:rPr lang="en-US" dirty="0" err="1" smtClean="0"/>
              <a:t>kwa</a:t>
            </a:r>
            <a:r>
              <a:rPr lang="en-US" dirty="0" smtClean="0"/>
              <a:t> </a:t>
            </a:r>
            <a:r>
              <a:rPr lang="en-US" dirty="0" err="1" smtClean="0"/>
              <a:t>lugha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Kiswahili </a:t>
            </a:r>
            <a:r>
              <a:rPr lang="en-US" dirty="0" err="1" smtClean="0"/>
              <a:t>wakati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ukoloni</a:t>
            </a:r>
            <a:r>
              <a:rPr lang="en-US" dirty="0" smtClean="0"/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vipindi</a:t>
            </a:r>
            <a:r>
              <a:rPr lang="en-US" dirty="0" smtClean="0"/>
              <a:t> </a:t>
            </a:r>
            <a:r>
              <a:rPr lang="en-US" dirty="0" err="1" smtClean="0"/>
              <a:t>vyote</a:t>
            </a:r>
            <a:r>
              <a:rPr lang="en-US" dirty="0" smtClean="0"/>
              <a:t> </a:t>
            </a:r>
            <a:r>
              <a:rPr lang="en-US" dirty="0" err="1" smtClean="0"/>
              <a:t>hivi</a:t>
            </a:r>
            <a:r>
              <a:rPr lang="en-US" dirty="0" smtClean="0"/>
              <a:t>, Kiswahili </a:t>
            </a:r>
            <a:r>
              <a:rPr lang="en-US" dirty="0" err="1" smtClean="0"/>
              <a:t>kimeimarisha</a:t>
            </a:r>
            <a:r>
              <a:rPr lang="en-US" dirty="0" smtClean="0"/>
              <a:t> </a:t>
            </a:r>
            <a:r>
              <a:rPr lang="en-US" dirty="0" err="1" smtClean="0"/>
              <a:t>msamiati</a:t>
            </a:r>
            <a:r>
              <a:rPr lang="en-US" dirty="0" smtClean="0"/>
              <a:t> wake, </a:t>
            </a:r>
            <a:r>
              <a:rPr lang="en-US" dirty="0" err="1" smtClean="0"/>
              <a:t>sarufi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matumizi</a:t>
            </a:r>
            <a:r>
              <a:rPr lang="en-US" dirty="0" smtClean="0"/>
              <a:t> </a:t>
            </a:r>
            <a:r>
              <a:rPr lang="en-US" dirty="0" err="1" smtClean="0"/>
              <a:t>yake</a:t>
            </a:r>
            <a:r>
              <a:rPr lang="en-US" dirty="0" smtClean="0"/>
              <a:t>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jamii</a:t>
            </a:r>
            <a:r>
              <a:rPr lang="en-US" dirty="0" smtClean="0"/>
              <a:t>.</a:t>
            </a:r>
            <a:endParaRPr lang="en-US" sz="1800" b="1" i="1" dirty="0" smtClean="0">
              <a:solidFill>
                <a:srgbClr val="00B0F0"/>
              </a:solidFill>
            </a:endParaRPr>
          </a:p>
          <a:p>
            <a:pPr marL="109728" indent="0" algn="r">
              <a:buNone/>
            </a:pPr>
            <a:endParaRPr lang="en-US" sz="1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just"/>
            <a:r>
              <a:rPr lang="en-US" sz="2800" b="1" dirty="0" smtClean="0">
                <a:latin typeface="Arial Black" pitchFamily="34" charset="0"/>
              </a:rPr>
              <a:t/>
            </a:r>
            <a:br>
              <a:rPr lang="en-US" sz="2800" b="1" dirty="0" smtClean="0">
                <a:latin typeface="Arial Black" pitchFamily="34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>ELEZEA </a:t>
            </a:r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  <a:ea typeface="Adobe Fan Heiti Std B" pitchFamily="34" charset="-128"/>
              </a:rPr>
              <a:t>KUKUA NA KUENEA KWA KISWAHILI KATIKA NCHI ZA AFRIKA MASHARIKI</a:t>
            </a:r>
            <a:r>
              <a:rPr lang="en-US" b="1" dirty="0" smtClean="0">
                <a:latin typeface="Arial Black" pitchFamily="34" charset="0"/>
                <a:ea typeface="Adobe Fan Heiti Std B" pitchFamily="34" charset="-128"/>
              </a:rPr>
              <a:t/>
            </a:r>
            <a:br>
              <a:rPr lang="en-US" b="1" dirty="0" smtClean="0">
                <a:latin typeface="Arial Black" pitchFamily="34" charset="0"/>
                <a:ea typeface="Adobe Fan Heiti Std B" pitchFamily="34" charset="-128"/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i="1" dirty="0" err="1" smtClean="0"/>
              <a:t>Utangulizi</a:t>
            </a:r>
            <a:r>
              <a:rPr lang="en-US" b="1" i="1" dirty="0" smtClean="0"/>
              <a:t>…</a:t>
            </a:r>
          </a:p>
          <a:p>
            <a:pPr algn="just">
              <a:buNone/>
            </a:pPr>
            <a:r>
              <a:rPr lang="en-US" sz="2000" dirty="0" err="1" smtClean="0"/>
              <a:t>Baada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vita </a:t>
            </a:r>
            <a:r>
              <a:rPr lang="en-US" sz="2000" dirty="0" err="1" smtClean="0"/>
              <a:t>ya</a:t>
            </a:r>
            <a:r>
              <a:rPr lang="en-US" sz="2000" dirty="0" smtClean="0"/>
              <a:t> kwanza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dunia</a:t>
            </a:r>
            <a:r>
              <a:rPr lang="en-US" sz="2000" dirty="0" smtClean="0"/>
              <a:t>, </a:t>
            </a:r>
            <a:r>
              <a:rPr lang="en-US" sz="2000" dirty="0" err="1" smtClean="0"/>
              <a:t>koloni</a:t>
            </a:r>
            <a:r>
              <a:rPr lang="en-US" sz="2000" dirty="0" smtClean="0"/>
              <a:t> la Tanganyika </a:t>
            </a:r>
            <a:r>
              <a:rPr lang="en-US" sz="2000" dirty="0" err="1" smtClean="0"/>
              <a:t>lilitawaliwa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endParaRPr lang="en-US" sz="2000" dirty="0" smtClean="0"/>
          </a:p>
          <a:p>
            <a:pPr algn="just">
              <a:buNone/>
            </a:pPr>
            <a:r>
              <a:rPr lang="en-US" sz="2000" b="1" dirty="0" err="1" smtClean="0"/>
              <a:t>Mwingireza</a:t>
            </a:r>
            <a:r>
              <a:rPr lang="en-US" sz="2000" dirty="0" smtClean="0"/>
              <a:t>. </a:t>
            </a:r>
            <a:r>
              <a:rPr lang="en-US" sz="2000" dirty="0" err="1" smtClean="0"/>
              <a:t>Waingereza</a:t>
            </a:r>
            <a:r>
              <a:rPr lang="en-US" sz="2000" dirty="0" smtClean="0"/>
              <a:t> </a:t>
            </a:r>
            <a:r>
              <a:rPr lang="en-US" sz="2000" dirty="0" err="1" smtClean="0"/>
              <a:t>walipofika</a:t>
            </a:r>
            <a:r>
              <a:rPr lang="en-US" sz="2000" dirty="0" smtClean="0"/>
              <a:t> </a:t>
            </a:r>
            <a:r>
              <a:rPr lang="en-US" sz="2000" dirty="0" err="1" smtClean="0"/>
              <a:t>walikuta</a:t>
            </a:r>
            <a:r>
              <a:rPr lang="en-US" sz="2000" dirty="0" smtClean="0"/>
              <a:t> </a:t>
            </a:r>
            <a:r>
              <a:rPr lang="en-US" sz="2000" dirty="0" err="1" smtClean="0"/>
              <a:t>tayari</a:t>
            </a:r>
            <a:r>
              <a:rPr lang="en-US" sz="2000" dirty="0" smtClean="0"/>
              <a:t> </a:t>
            </a:r>
            <a:r>
              <a:rPr lang="en-US" sz="2000" dirty="0" err="1" smtClean="0"/>
              <a:t>Mjerumani</a:t>
            </a:r>
            <a:endParaRPr lang="en-US" sz="2000" dirty="0" smtClean="0"/>
          </a:p>
          <a:p>
            <a:pPr algn="just">
              <a:buNone/>
            </a:pPr>
            <a:r>
              <a:rPr lang="en-US" sz="2000" dirty="0" err="1" smtClean="0"/>
              <a:t>Ameshaweka</a:t>
            </a:r>
            <a:r>
              <a:rPr lang="en-US" sz="2000" dirty="0" smtClean="0"/>
              <a:t> </a:t>
            </a:r>
            <a:r>
              <a:rPr lang="en-US" sz="2000" dirty="0" err="1" smtClean="0"/>
              <a:t>mifumo</a:t>
            </a:r>
            <a:r>
              <a:rPr lang="en-US" sz="2000" dirty="0" smtClean="0"/>
              <a:t> </a:t>
            </a:r>
            <a:r>
              <a:rPr lang="en-US" sz="2000" dirty="0" err="1" smtClean="0"/>
              <a:t>yake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kiutawala</a:t>
            </a:r>
            <a:r>
              <a:rPr lang="en-US" sz="2000" dirty="0" smtClean="0"/>
              <a:t> </a:t>
            </a:r>
            <a:r>
              <a:rPr lang="en-US" sz="2000" dirty="0" err="1" smtClean="0"/>
              <a:t>ikiwa</a:t>
            </a:r>
            <a:r>
              <a:rPr lang="en-US" sz="2000" dirty="0" smtClean="0"/>
              <a:t> </a:t>
            </a:r>
            <a:r>
              <a:rPr lang="en-US" sz="2000" dirty="0" err="1" smtClean="0"/>
              <a:t>ni</a:t>
            </a:r>
            <a:r>
              <a:rPr lang="en-US" sz="2000" dirty="0" smtClean="0"/>
              <a:t> </a:t>
            </a:r>
            <a:r>
              <a:rPr lang="en-US" sz="2000" dirty="0" err="1" smtClean="0"/>
              <a:t>pamoja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matumizi</a:t>
            </a:r>
            <a:endParaRPr lang="en-US" sz="2000" dirty="0" smtClean="0"/>
          </a:p>
          <a:p>
            <a:pPr algn="just">
              <a:buNone/>
            </a:pP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lugha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Kiswahili </a:t>
            </a:r>
            <a:r>
              <a:rPr lang="en-US" sz="2000" dirty="0" err="1" smtClean="0"/>
              <a:t>katika</a:t>
            </a:r>
            <a:r>
              <a:rPr lang="en-US" sz="2000" dirty="0" smtClean="0"/>
              <a:t> </a:t>
            </a:r>
            <a:r>
              <a:rPr lang="en-US" sz="2000" b="1" dirty="0" err="1" smtClean="0"/>
              <a:t>shughuli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kidini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mahakama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elimu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</a:t>
            </a:r>
            <a:endParaRPr lang="en-US" sz="2000" b="1" dirty="0" smtClean="0"/>
          </a:p>
          <a:p>
            <a:pPr algn="just">
              <a:buNone/>
            </a:pPr>
            <a:r>
              <a:rPr lang="en-US" sz="2000" b="1" dirty="0" err="1" smtClean="0"/>
              <a:t>biashara</a:t>
            </a:r>
            <a:r>
              <a:rPr lang="en-US" sz="2000" b="1" dirty="0" smtClean="0"/>
              <a:t>. </a:t>
            </a:r>
            <a:r>
              <a:rPr lang="en-US" sz="2000" dirty="0" err="1" smtClean="0"/>
              <a:t>Hivyo</a:t>
            </a:r>
            <a:r>
              <a:rPr lang="en-US" sz="2000" dirty="0" smtClean="0"/>
              <a:t> </a:t>
            </a:r>
            <a:r>
              <a:rPr lang="en-US" sz="2000" dirty="0" err="1" smtClean="0"/>
              <a:t>waliendeleza</a:t>
            </a:r>
            <a:r>
              <a:rPr lang="en-US" sz="2000" dirty="0" smtClean="0"/>
              <a:t> </a:t>
            </a:r>
            <a:r>
              <a:rPr lang="en-US" sz="2000" dirty="0" err="1" smtClean="0"/>
              <a:t>mifumo</a:t>
            </a:r>
            <a:r>
              <a:rPr lang="en-US" sz="2000" dirty="0" smtClean="0"/>
              <a:t> </a:t>
            </a:r>
            <a:r>
              <a:rPr lang="en-US" sz="2000" dirty="0" err="1" smtClean="0"/>
              <a:t>hii</a:t>
            </a:r>
            <a:r>
              <a:rPr lang="en-US" sz="2000" dirty="0" smtClean="0"/>
              <a:t> </a:t>
            </a:r>
            <a:r>
              <a:rPr lang="en-US" sz="2000" dirty="0" err="1" smtClean="0"/>
              <a:t>katika</a:t>
            </a:r>
            <a:r>
              <a:rPr lang="en-US" sz="2000" dirty="0" smtClean="0"/>
              <a:t> </a:t>
            </a:r>
            <a:r>
              <a:rPr lang="en-US" sz="2000" dirty="0" err="1" smtClean="0"/>
              <a:t>utawala</a:t>
            </a:r>
            <a:r>
              <a:rPr lang="en-US" sz="2000" dirty="0" smtClean="0"/>
              <a:t> </a:t>
            </a:r>
            <a:r>
              <a:rPr lang="en-US" sz="2000" dirty="0" err="1" smtClean="0"/>
              <a:t>wao</a:t>
            </a:r>
            <a:r>
              <a:rPr lang="en-US" sz="2000" dirty="0" smtClean="0"/>
              <a:t>.</a:t>
            </a:r>
          </a:p>
          <a:p>
            <a:pPr algn="just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Mambo </a:t>
            </a:r>
            <a:r>
              <a:rPr lang="en-US" sz="1800" b="1" dirty="0" err="1" smtClean="0">
                <a:solidFill>
                  <a:srgbClr val="FF0000"/>
                </a:solidFill>
              </a:rPr>
              <a:t>yaliyochangia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kukua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na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kuenea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kwa</a:t>
            </a:r>
            <a:r>
              <a:rPr lang="en-US" sz="1800" b="1" dirty="0" smtClean="0">
                <a:solidFill>
                  <a:srgbClr val="FF0000"/>
                </a:solidFill>
              </a:rPr>
              <a:t> Kiswahili </a:t>
            </a:r>
            <a:r>
              <a:rPr lang="en-US" sz="1800" b="1" dirty="0" err="1" smtClean="0">
                <a:solidFill>
                  <a:srgbClr val="FF0000"/>
                </a:solidFill>
              </a:rPr>
              <a:t>enzi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ya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Waingereza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marL="566928" indent="-457200" algn="just">
              <a:buAutoNum type="arabicPeriod"/>
            </a:pPr>
            <a:r>
              <a:rPr lang="en-US" sz="2000" b="1" dirty="0" smtClean="0"/>
              <a:t>KUSANIFISHWA KWA LUGHA YA KISWAHILI.</a:t>
            </a:r>
          </a:p>
          <a:p>
            <a:pPr marL="566928" indent="-457200" algn="just"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Kusanifisha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lugha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ni</a:t>
            </a:r>
            <a:r>
              <a:rPr lang="en-US" sz="2000" dirty="0" smtClean="0"/>
              <a:t> </a:t>
            </a:r>
            <a:r>
              <a:rPr lang="en-US" sz="2000" dirty="0" err="1" smtClean="0"/>
              <a:t>kulinganisha</a:t>
            </a:r>
            <a:r>
              <a:rPr lang="en-US" sz="2000" dirty="0" smtClean="0"/>
              <a:t> </a:t>
            </a:r>
            <a:r>
              <a:rPr lang="en-US" sz="2000" dirty="0" err="1" smtClean="0"/>
              <a:t>lugha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kuifanya</a:t>
            </a:r>
            <a:r>
              <a:rPr lang="en-US" sz="2000" dirty="0" smtClean="0"/>
              <a:t> </a:t>
            </a:r>
            <a:r>
              <a:rPr lang="en-US" sz="2000" dirty="0" err="1" smtClean="0"/>
              <a:t>lugha</a:t>
            </a:r>
            <a:r>
              <a:rPr lang="en-US" sz="2000" dirty="0" smtClean="0"/>
              <a:t> </a:t>
            </a:r>
            <a:r>
              <a:rPr lang="en-US" sz="2000" dirty="0" err="1" smtClean="0"/>
              <a:t>ikubalike</a:t>
            </a:r>
            <a:endParaRPr lang="en-US" sz="2000" dirty="0" smtClean="0"/>
          </a:p>
          <a:p>
            <a:pPr marL="566928" indent="-457200" algn="just">
              <a:buNone/>
            </a:pPr>
            <a:r>
              <a:rPr lang="en-US" sz="2000" dirty="0" err="1" smtClean="0"/>
              <a:t>kwa</a:t>
            </a:r>
            <a:r>
              <a:rPr lang="en-US" sz="2000" dirty="0" smtClean="0"/>
              <a:t> </a:t>
            </a:r>
            <a:r>
              <a:rPr lang="en-US" sz="2000" dirty="0" err="1" smtClean="0"/>
              <a:t>watu</a:t>
            </a:r>
            <a:r>
              <a:rPr lang="en-US" sz="2000" dirty="0" smtClean="0"/>
              <a:t> wake </a:t>
            </a:r>
            <a:r>
              <a:rPr lang="en-US" sz="2000" dirty="0" err="1" smtClean="0"/>
              <a:t>wanaotumia</a:t>
            </a:r>
            <a:r>
              <a:rPr lang="en-US" sz="2000" dirty="0" smtClean="0"/>
              <a:t> </a:t>
            </a:r>
            <a:r>
              <a:rPr lang="en-US" sz="2000" dirty="0" err="1" smtClean="0"/>
              <a:t>lugha</a:t>
            </a:r>
            <a:r>
              <a:rPr lang="en-US" sz="2000" dirty="0" smtClean="0"/>
              <a:t> </a:t>
            </a:r>
            <a:r>
              <a:rPr lang="en-US" sz="2000" dirty="0" err="1" smtClean="0"/>
              <a:t>hiyo</a:t>
            </a:r>
            <a:r>
              <a:rPr lang="en-US" sz="2000" dirty="0" smtClean="0"/>
              <a:t>. Kiswahili </a:t>
            </a:r>
            <a:r>
              <a:rPr lang="en-US" sz="2000" dirty="0" err="1" smtClean="0"/>
              <a:t>kiliteuliwa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utawala</a:t>
            </a:r>
            <a:endParaRPr lang="en-US" sz="2000" dirty="0" smtClean="0"/>
          </a:p>
          <a:p>
            <a:pPr marL="566928" indent="-457200" algn="just">
              <a:buNone/>
            </a:pPr>
            <a:r>
              <a:rPr lang="en-US" sz="2000" dirty="0" err="1" smtClean="0"/>
              <a:t>wa</a:t>
            </a:r>
            <a:r>
              <a:rPr lang="en-US" sz="2000" dirty="0" smtClean="0"/>
              <a:t> </a:t>
            </a:r>
            <a:r>
              <a:rPr lang="en-US" sz="2000" dirty="0" err="1" smtClean="0"/>
              <a:t>Mwingereza</a:t>
            </a:r>
            <a:r>
              <a:rPr lang="en-US" sz="2000" dirty="0" smtClean="0"/>
              <a:t> </a:t>
            </a:r>
            <a:r>
              <a:rPr lang="en-US" sz="2000" dirty="0" err="1" smtClean="0"/>
              <a:t>kuwa</a:t>
            </a:r>
            <a:r>
              <a:rPr lang="en-US" sz="2000" dirty="0" smtClean="0"/>
              <a:t> </a:t>
            </a:r>
            <a:r>
              <a:rPr lang="en-US" sz="2000" dirty="0" err="1" smtClean="0"/>
              <a:t>lugha</a:t>
            </a:r>
            <a:r>
              <a:rPr lang="en-US" sz="2000" dirty="0" smtClean="0"/>
              <a:t> </a:t>
            </a:r>
            <a:r>
              <a:rPr lang="en-US" sz="2000" dirty="0" err="1" smtClean="0"/>
              <a:t>fasaha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rasmi</a:t>
            </a:r>
            <a:r>
              <a:rPr lang="en-US" sz="2000" dirty="0" smtClean="0"/>
              <a:t> </a:t>
            </a:r>
            <a:r>
              <a:rPr lang="en-US" sz="2000" dirty="0" err="1" smtClean="0"/>
              <a:t>kutumika</a:t>
            </a:r>
            <a:r>
              <a:rPr lang="en-US" sz="2000" dirty="0" smtClean="0"/>
              <a:t> </a:t>
            </a:r>
            <a:r>
              <a:rPr lang="en-US" sz="2000" dirty="0" err="1" smtClean="0"/>
              <a:t>katika</a:t>
            </a:r>
            <a:endParaRPr lang="en-US" sz="2000" dirty="0" smtClean="0"/>
          </a:p>
          <a:p>
            <a:pPr marL="566928" indent="-457200" algn="just">
              <a:buNone/>
            </a:pPr>
            <a:r>
              <a:rPr lang="en-US" sz="2000" dirty="0" err="1" smtClean="0"/>
              <a:t>mawasiliano</a:t>
            </a:r>
            <a:r>
              <a:rPr lang="en-US" sz="2000" dirty="0" smtClean="0"/>
              <a:t>. </a:t>
            </a:r>
            <a:r>
              <a:rPr lang="en-US" sz="2000" dirty="0" err="1" smtClean="0"/>
              <a:t>Usanifishaji</a:t>
            </a:r>
            <a:r>
              <a:rPr lang="en-US" sz="2000" dirty="0" smtClean="0"/>
              <a:t> </a:t>
            </a:r>
            <a:r>
              <a:rPr lang="en-US" sz="2000" dirty="0" err="1" smtClean="0"/>
              <a:t>huu</a:t>
            </a:r>
            <a:r>
              <a:rPr lang="en-US" sz="2000" dirty="0" smtClean="0"/>
              <a:t> </a:t>
            </a:r>
            <a:r>
              <a:rPr lang="en-US" sz="2000" dirty="0" err="1" smtClean="0"/>
              <a:t>ulifanyika</a:t>
            </a:r>
            <a:r>
              <a:rPr lang="en-US" sz="2000" dirty="0" smtClean="0"/>
              <a:t> </a:t>
            </a:r>
            <a:r>
              <a:rPr lang="en-US" sz="2000" dirty="0" err="1" smtClean="0"/>
              <a:t>kutoka</a:t>
            </a:r>
            <a:r>
              <a:rPr lang="en-US" sz="2000" dirty="0" smtClean="0"/>
              <a:t> </a:t>
            </a:r>
            <a:r>
              <a:rPr lang="en-US" sz="2000" dirty="0" err="1" smtClean="0"/>
              <a:t>katika</a:t>
            </a:r>
            <a:r>
              <a:rPr lang="en-US" sz="2000" dirty="0" smtClean="0"/>
              <a:t> </a:t>
            </a:r>
            <a:r>
              <a:rPr lang="en-US" sz="2000" dirty="0" err="1" smtClean="0"/>
              <a:t>lahaja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endParaRPr lang="en-US" sz="2000" dirty="0" smtClean="0"/>
          </a:p>
          <a:p>
            <a:pPr marL="566928" indent="-457200" algn="just">
              <a:buNone/>
            </a:pPr>
            <a:r>
              <a:rPr lang="en-US" sz="2000" b="1" dirty="0" smtClean="0"/>
              <a:t>Kiunguja.</a:t>
            </a:r>
            <a:endParaRPr lang="en-US" sz="20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C: KUKUA NA KUENEA KWA KISWAHILI ENZI YA WAINGEREZA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2. ELIMU</a:t>
            </a:r>
          </a:p>
          <a:p>
            <a:pPr>
              <a:buNone/>
            </a:pPr>
            <a:r>
              <a:rPr lang="en-US" sz="2000" dirty="0" err="1" smtClean="0"/>
              <a:t>Waingereza</a:t>
            </a:r>
            <a:r>
              <a:rPr lang="en-US" sz="2000" dirty="0" smtClean="0"/>
              <a:t> </a:t>
            </a:r>
            <a:r>
              <a:rPr lang="en-US" sz="2000" dirty="0" err="1" smtClean="0"/>
              <a:t>nao</a:t>
            </a:r>
            <a:r>
              <a:rPr lang="en-US" sz="2000" dirty="0" smtClean="0"/>
              <a:t> </a:t>
            </a:r>
            <a:r>
              <a:rPr lang="en-US" sz="2000" dirty="0" err="1" smtClean="0"/>
              <a:t>pia</a:t>
            </a:r>
            <a:r>
              <a:rPr lang="en-US" sz="2000" dirty="0" smtClean="0"/>
              <a:t> </a:t>
            </a:r>
            <a:r>
              <a:rPr lang="en-US" sz="2000" dirty="0" err="1" smtClean="0"/>
              <a:t>walitumia</a:t>
            </a:r>
            <a:r>
              <a:rPr lang="en-US" sz="2000" dirty="0" smtClean="0"/>
              <a:t> Kiswahili </a:t>
            </a:r>
            <a:r>
              <a:rPr lang="en-US" sz="2000" dirty="0" err="1" smtClean="0"/>
              <a:t>katika</a:t>
            </a:r>
            <a:r>
              <a:rPr lang="en-US" sz="2000" dirty="0" smtClean="0"/>
              <a:t> </a:t>
            </a:r>
            <a:r>
              <a:rPr lang="en-US" sz="2000" dirty="0" err="1" smtClean="0"/>
              <a:t>kufundishia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Watanganyika</a:t>
            </a:r>
            <a:r>
              <a:rPr lang="en-US" sz="2000" dirty="0" smtClean="0"/>
              <a:t>. Kiswahili </a:t>
            </a:r>
            <a:r>
              <a:rPr lang="en-US" sz="2000" dirty="0" err="1" smtClean="0"/>
              <a:t>kilitumiaka</a:t>
            </a:r>
            <a:r>
              <a:rPr lang="en-US" sz="2000" dirty="0" smtClean="0"/>
              <a:t> </a:t>
            </a:r>
            <a:r>
              <a:rPr lang="en-US" sz="2000" dirty="0" err="1" smtClean="0"/>
              <a:t>kama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lugha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ya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kufundishia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kuanzia</a:t>
            </a:r>
            <a:endParaRPr lang="en-US" sz="2000" dirty="0" smtClean="0"/>
          </a:p>
          <a:p>
            <a:pPr>
              <a:buNone/>
            </a:pPr>
            <a:r>
              <a:rPr lang="en-US" sz="2000" b="1" dirty="0" err="1" smtClean="0"/>
              <a:t>darasa</a:t>
            </a:r>
            <a:r>
              <a:rPr lang="en-US" sz="2000" b="1" dirty="0" smtClean="0"/>
              <a:t> la kwanza(1) </a:t>
            </a:r>
            <a:r>
              <a:rPr lang="en-US" sz="2000" dirty="0" err="1" smtClean="0"/>
              <a:t>mpaka</a:t>
            </a:r>
            <a:r>
              <a:rPr lang="en-US" sz="2000" dirty="0" smtClean="0"/>
              <a:t> </a:t>
            </a:r>
            <a:r>
              <a:rPr lang="en-US" sz="2000" b="1" dirty="0" err="1" smtClean="0"/>
              <a:t>darasa</a:t>
            </a:r>
            <a:r>
              <a:rPr lang="en-US" sz="2000" b="1" dirty="0" smtClean="0"/>
              <a:t> la </a:t>
            </a:r>
            <a:r>
              <a:rPr lang="en-US" sz="2000" b="1" dirty="0" err="1" smtClean="0"/>
              <a:t>nne</a:t>
            </a:r>
            <a:r>
              <a:rPr lang="en-US" sz="2000" b="1" dirty="0" smtClean="0"/>
              <a:t>(4) </a:t>
            </a:r>
            <a:r>
              <a:rPr lang="en-US" sz="2000" dirty="0" err="1" smtClean="0"/>
              <a:t>wakati</a:t>
            </a:r>
            <a:r>
              <a:rPr lang="en-US" sz="2000" dirty="0" smtClean="0"/>
              <a:t> </a:t>
            </a:r>
            <a:r>
              <a:rPr lang="en-US" sz="2000" dirty="0" err="1" smtClean="0"/>
              <a:t>kuanzia</a:t>
            </a:r>
            <a:r>
              <a:rPr lang="en-US" sz="2000" dirty="0" smtClean="0"/>
              <a:t> </a:t>
            </a:r>
            <a:r>
              <a:rPr lang="en-US" sz="2000" b="1" dirty="0" err="1" smtClean="0"/>
              <a:t>darasa</a:t>
            </a:r>
            <a:r>
              <a:rPr lang="en-US" sz="2000" b="1" dirty="0" smtClean="0"/>
              <a:t> la</a:t>
            </a:r>
          </a:p>
          <a:p>
            <a:pPr>
              <a:buNone/>
            </a:pPr>
            <a:r>
              <a:rPr lang="en-US" sz="2000" b="1" dirty="0" err="1" smtClean="0"/>
              <a:t>tano</a:t>
            </a:r>
            <a:r>
              <a:rPr lang="en-US" sz="2000" b="1" dirty="0" smtClean="0"/>
              <a:t> (5)</a:t>
            </a:r>
            <a:r>
              <a:rPr lang="en-US" sz="2000" dirty="0" smtClean="0"/>
              <a:t> </a:t>
            </a:r>
            <a:r>
              <a:rPr lang="en-US" sz="2000" dirty="0" err="1" smtClean="0"/>
              <a:t>mpaka</a:t>
            </a:r>
            <a:r>
              <a:rPr lang="en-US" sz="2000" dirty="0" smtClean="0"/>
              <a:t> </a:t>
            </a:r>
            <a:r>
              <a:rPr lang="en-US" sz="2000" b="1" dirty="0" err="1" smtClean="0"/>
              <a:t>darasa</a:t>
            </a:r>
            <a:r>
              <a:rPr lang="en-US" sz="2000" b="1" dirty="0" smtClean="0"/>
              <a:t> la </a:t>
            </a:r>
            <a:r>
              <a:rPr lang="en-US" sz="2000" b="1" dirty="0" err="1" smtClean="0"/>
              <a:t>kumi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mbili</a:t>
            </a:r>
            <a:r>
              <a:rPr lang="en-US" sz="2000" b="1" dirty="0" smtClean="0"/>
              <a:t> (12) </a:t>
            </a:r>
            <a:r>
              <a:rPr lang="en-US" sz="2000" dirty="0" smtClean="0"/>
              <a:t>; Kiswahili </a:t>
            </a:r>
            <a:r>
              <a:rPr lang="en-US" sz="2000" b="1" dirty="0" err="1" smtClean="0">
                <a:solidFill>
                  <a:srgbClr val="FF0000"/>
                </a:solidFill>
              </a:rPr>
              <a:t>kilifundishwa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kama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somo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Hii</a:t>
            </a:r>
            <a:r>
              <a:rPr lang="en-US" sz="2000" dirty="0" smtClean="0"/>
              <a:t> </a:t>
            </a:r>
            <a:r>
              <a:rPr lang="en-US" sz="2000" dirty="0" err="1" smtClean="0"/>
              <a:t>ilisaidia</a:t>
            </a:r>
            <a:r>
              <a:rPr lang="en-US" sz="2000" dirty="0" smtClean="0"/>
              <a:t> </a:t>
            </a:r>
            <a:r>
              <a:rPr lang="en-US" sz="2000" dirty="0" err="1" smtClean="0"/>
              <a:t>sana</a:t>
            </a:r>
            <a:r>
              <a:rPr lang="en-US" sz="2000" dirty="0" smtClean="0"/>
              <a:t> </a:t>
            </a:r>
            <a:r>
              <a:rPr lang="en-US" sz="2000" dirty="0" err="1" smtClean="0"/>
              <a:t>lugha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Kiswahili </a:t>
            </a:r>
            <a:r>
              <a:rPr lang="en-US" sz="2000" dirty="0" err="1" smtClean="0"/>
              <a:t>kuimarika</a:t>
            </a:r>
            <a:r>
              <a:rPr lang="en-US" sz="2000" dirty="0" smtClean="0"/>
              <a:t> </a:t>
            </a:r>
            <a:r>
              <a:rPr lang="en-US" sz="2000" dirty="0" err="1" smtClean="0"/>
              <a:t>katika</a:t>
            </a:r>
            <a:r>
              <a:rPr lang="en-US" sz="2000" dirty="0" smtClean="0"/>
              <a:t> </a:t>
            </a:r>
            <a:r>
              <a:rPr lang="en-US" sz="2000" dirty="0" err="1" smtClean="0"/>
              <a:t>msamiati</a:t>
            </a:r>
            <a:r>
              <a:rPr lang="en-US" sz="2000" dirty="0" smtClean="0"/>
              <a:t> wake,</a:t>
            </a:r>
          </a:p>
          <a:p>
            <a:pPr>
              <a:buNone/>
            </a:pPr>
            <a:r>
              <a:rPr lang="en-US" sz="2000" dirty="0" err="1" smtClean="0"/>
              <a:t>kisha</a:t>
            </a:r>
            <a:r>
              <a:rPr lang="en-US" sz="2000" dirty="0" smtClean="0"/>
              <a:t> </a:t>
            </a:r>
            <a:r>
              <a:rPr lang="en-US" sz="2000" dirty="0" err="1" smtClean="0"/>
              <a:t>kukua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kueneo</a:t>
            </a:r>
            <a:r>
              <a:rPr lang="en-US" sz="2000" dirty="0" smtClean="0"/>
              <a:t> </a:t>
            </a:r>
            <a:r>
              <a:rPr lang="en-US" sz="2000" dirty="0" err="1" smtClean="0"/>
              <a:t>sehemu</a:t>
            </a:r>
            <a:r>
              <a:rPr lang="en-US" sz="2000" dirty="0" smtClean="0"/>
              <a:t> </a:t>
            </a:r>
            <a:r>
              <a:rPr lang="en-US" sz="2000" dirty="0" err="1" smtClean="0"/>
              <a:t>mbalimbali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pwani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bara</a:t>
            </a:r>
            <a:r>
              <a:rPr lang="en-US" sz="2000" dirty="0" smtClean="0"/>
              <a:t> la </a:t>
            </a:r>
            <a:r>
              <a:rPr lang="en-US" sz="2000" dirty="0" err="1" smtClean="0"/>
              <a:t>Afrika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Mashariki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200" b="1" dirty="0" smtClean="0"/>
              <a:t>3. SUALA LA DINI.</a:t>
            </a:r>
          </a:p>
          <a:p>
            <a:pPr>
              <a:buNone/>
            </a:pPr>
            <a:r>
              <a:rPr lang="en-US" sz="2000" dirty="0" err="1" smtClean="0"/>
              <a:t>Madhehebu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Kikristo</a:t>
            </a:r>
            <a:r>
              <a:rPr lang="en-US" sz="2000" dirty="0" smtClean="0"/>
              <a:t> </a:t>
            </a:r>
            <a:r>
              <a:rPr lang="en-US" sz="2000" dirty="0" err="1" smtClean="0"/>
              <a:t>yenye</a:t>
            </a:r>
            <a:r>
              <a:rPr lang="en-US" sz="2000" dirty="0" smtClean="0"/>
              <a:t> </a:t>
            </a:r>
            <a:r>
              <a:rPr lang="en-US" sz="2000" dirty="0" err="1" smtClean="0"/>
              <a:t>asili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Uingereza</a:t>
            </a:r>
            <a:r>
              <a:rPr lang="en-US" sz="2000" dirty="0" smtClean="0"/>
              <a:t> </a:t>
            </a:r>
            <a:r>
              <a:rPr lang="en-US" sz="2000" dirty="0" err="1" smtClean="0"/>
              <a:t>yalitambulishwa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kuanza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mafundisho</a:t>
            </a:r>
            <a:r>
              <a:rPr lang="en-US" sz="2000" dirty="0" smtClean="0"/>
              <a:t> </a:t>
            </a:r>
            <a:r>
              <a:rPr lang="en-US" sz="2000" dirty="0" err="1" smtClean="0"/>
              <a:t>yake</a:t>
            </a:r>
            <a:r>
              <a:rPr lang="en-US" sz="2000" dirty="0" smtClean="0"/>
              <a:t> </a:t>
            </a:r>
            <a:r>
              <a:rPr lang="en-US" sz="2000" dirty="0" err="1" smtClean="0"/>
              <a:t>kwa</a:t>
            </a:r>
            <a:r>
              <a:rPr lang="en-US" sz="2000" dirty="0" smtClean="0"/>
              <a:t> </a:t>
            </a:r>
            <a:r>
              <a:rPr lang="en-US" sz="2000" dirty="0" err="1" smtClean="0"/>
              <a:t>waumini</a:t>
            </a:r>
            <a:r>
              <a:rPr lang="en-US" sz="2000" dirty="0" smtClean="0"/>
              <a:t> </a:t>
            </a:r>
            <a:r>
              <a:rPr lang="en-US" sz="2000" dirty="0" err="1" smtClean="0"/>
              <a:t>wa</a:t>
            </a:r>
            <a:r>
              <a:rPr lang="en-US" sz="2000" dirty="0" smtClean="0"/>
              <a:t> </a:t>
            </a:r>
            <a:r>
              <a:rPr lang="en-US" sz="2000" dirty="0" err="1" smtClean="0"/>
              <a:t>Kikristo</a:t>
            </a:r>
            <a:r>
              <a:rPr lang="en-US" sz="2000" dirty="0" smtClean="0"/>
              <a:t>. Kiswahili </a:t>
            </a:r>
            <a:r>
              <a:rPr lang="en-US" sz="2000" dirty="0" err="1" smtClean="0"/>
              <a:t>kilitumika</a:t>
            </a:r>
            <a:r>
              <a:rPr lang="en-US" sz="2000" dirty="0" smtClean="0"/>
              <a:t> </a:t>
            </a:r>
            <a:r>
              <a:rPr lang="en-US" sz="2000" dirty="0" err="1" smtClean="0"/>
              <a:t>katika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mahubiri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kila</a:t>
            </a:r>
            <a:r>
              <a:rPr lang="en-US" sz="2000" dirty="0" smtClean="0"/>
              <a:t> </a:t>
            </a:r>
            <a:r>
              <a:rPr lang="en-US" sz="2000" dirty="0" err="1" smtClean="0"/>
              <a:t>siku</a:t>
            </a:r>
            <a:r>
              <a:rPr lang="en-US" sz="2000" dirty="0" smtClean="0"/>
              <a:t>, </a:t>
            </a:r>
            <a:r>
              <a:rPr lang="en-US" sz="2000" dirty="0" err="1" smtClean="0"/>
              <a:t>katika</a:t>
            </a:r>
            <a:r>
              <a:rPr lang="en-US" sz="2000" dirty="0" smtClean="0"/>
              <a:t> </a:t>
            </a:r>
            <a:r>
              <a:rPr lang="en-US" sz="2000" dirty="0" err="1" smtClean="0"/>
              <a:t>tafsiri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maandiko</a:t>
            </a:r>
            <a:r>
              <a:rPr lang="en-US" sz="2000" dirty="0" smtClean="0"/>
              <a:t> </a:t>
            </a:r>
            <a:r>
              <a:rPr lang="en-US" sz="2000" dirty="0" err="1" smtClean="0"/>
              <a:t>kutoka</a:t>
            </a:r>
            <a:r>
              <a:rPr lang="en-US" sz="2000" dirty="0" smtClean="0"/>
              <a:t> </a:t>
            </a:r>
            <a:r>
              <a:rPr lang="en-US" sz="2000" dirty="0" err="1" smtClean="0"/>
              <a:t>lugha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Kingereza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kwenda</a:t>
            </a:r>
            <a:r>
              <a:rPr lang="en-US" sz="2000" dirty="0" smtClean="0"/>
              <a:t> </a:t>
            </a:r>
            <a:r>
              <a:rPr lang="en-US" sz="2000" dirty="0" err="1" smtClean="0"/>
              <a:t>lugha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Kiswahili. </a:t>
            </a:r>
            <a:r>
              <a:rPr lang="en-US" sz="2000" dirty="0" err="1" smtClean="0"/>
              <a:t>Kuanzishwa</a:t>
            </a:r>
            <a:r>
              <a:rPr lang="en-US" sz="2000" dirty="0" smtClean="0"/>
              <a:t> </a:t>
            </a:r>
            <a:r>
              <a:rPr lang="en-US" sz="2000" dirty="0" err="1" smtClean="0"/>
              <a:t>kwa</a:t>
            </a:r>
            <a:r>
              <a:rPr lang="en-US" sz="2000" dirty="0" smtClean="0"/>
              <a:t> </a:t>
            </a:r>
            <a:r>
              <a:rPr lang="en-US" sz="2000" dirty="0" err="1" smtClean="0"/>
              <a:t>shule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Kimishenari</a:t>
            </a:r>
            <a:r>
              <a:rPr lang="en-US" sz="2000" dirty="0" smtClean="0"/>
              <a:t> </a:t>
            </a:r>
            <a:r>
              <a:rPr lang="en-US" sz="2000" dirty="0" err="1" smtClean="0"/>
              <a:t>nchini</a:t>
            </a: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Tanganyika</a:t>
            </a:r>
            <a:r>
              <a:rPr lang="en-US" sz="2000" dirty="0" smtClean="0"/>
              <a:t>. </a:t>
            </a:r>
            <a:r>
              <a:rPr lang="en-US" sz="2000" dirty="0" err="1" smtClean="0"/>
              <a:t>Kuanzishwa</a:t>
            </a:r>
            <a:r>
              <a:rPr lang="en-US" sz="2000" dirty="0" smtClean="0"/>
              <a:t> </a:t>
            </a:r>
            <a:r>
              <a:rPr lang="en-US" sz="2000" dirty="0" err="1" smtClean="0"/>
              <a:t>kwa</a:t>
            </a:r>
            <a:r>
              <a:rPr lang="en-US" sz="2000" dirty="0" smtClean="0"/>
              <a:t> </a:t>
            </a:r>
            <a:r>
              <a:rPr lang="en-US" sz="2000" dirty="0" err="1" smtClean="0"/>
              <a:t>mashirika</a:t>
            </a:r>
            <a:r>
              <a:rPr lang="en-US" sz="2000" dirty="0" smtClean="0"/>
              <a:t> </a:t>
            </a:r>
            <a:r>
              <a:rPr lang="en-US" sz="2000" dirty="0" err="1" smtClean="0"/>
              <a:t>mbalimbali</a:t>
            </a:r>
            <a:r>
              <a:rPr lang="en-US" sz="2000" dirty="0" smtClean="0"/>
              <a:t> </a:t>
            </a:r>
            <a:r>
              <a:rPr lang="en-US" sz="2000" dirty="0" err="1" smtClean="0"/>
              <a:t>kama</a:t>
            </a:r>
            <a:r>
              <a:rPr lang="en-US" sz="2000" dirty="0" smtClean="0"/>
              <a:t> vile </a:t>
            </a:r>
            <a:r>
              <a:rPr lang="en-US" sz="2000" dirty="0" err="1" smtClean="0"/>
              <a:t>Shirika</a:t>
            </a:r>
            <a:r>
              <a:rPr lang="en-US" sz="2000" dirty="0" smtClean="0"/>
              <a:t> la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University Mission to Central Africa (UMCA) </a:t>
            </a:r>
            <a:r>
              <a:rPr lang="en-US" sz="2000" b="1" dirty="0" smtClean="0"/>
              <a:t>la </a:t>
            </a:r>
            <a:r>
              <a:rPr lang="en-US" sz="2000" b="1" dirty="0" err="1" smtClean="0"/>
              <a:t>kutoka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Uingereza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liliingia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hapa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mwaka</a:t>
            </a:r>
            <a:r>
              <a:rPr lang="en-US" sz="2000" b="1" dirty="0" smtClean="0"/>
              <a:t> 1875.</a:t>
            </a:r>
            <a:endParaRPr lang="en-US" sz="20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KUKUA NA KUENEA KWA KISWAHILI ENZI YA WAINGEREZA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4. VYOMBO VYA HABARI.</a:t>
            </a:r>
          </a:p>
          <a:p>
            <a:pPr>
              <a:buNone/>
            </a:pPr>
            <a:r>
              <a:rPr lang="en-US" sz="2000" dirty="0" err="1" smtClean="0"/>
              <a:t>Vyombo</a:t>
            </a:r>
            <a:r>
              <a:rPr lang="en-US" sz="2000" dirty="0" smtClean="0"/>
              <a:t> </a:t>
            </a:r>
            <a:r>
              <a:rPr lang="en-US" sz="2000" dirty="0" err="1" smtClean="0"/>
              <a:t>mbalimbali</a:t>
            </a:r>
            <a:r>
              <a:rPr lang="en-US" sz="2000" dirty="0" smtClean="0"/>
              <a:t> </a:t>
            </a:r>
            <a:r>
              <a:rPr lang="en-US" sz="2000" dirty="0" err="1" smtClean="0"/>
              <a:t>vya</a:t>
            </a:r>
            <a:r>
              <a:rPr lang="en-US" sz="2000" dirty="0" smtClean="0"/>
              <a:t> </a:t>
            </a:r>
            <a:r>
              <a:rPr lang="en-US" sz="2000" dirty="0" err="1" smtClean="0"/>
              <a:t>habari</a:t>
            </a:r>
            <a:r>
              <a:rPr lang="en-US" sz="2000" dirty="0" smtClean="0"/>
              <a:t> </a:t>
            </a:r>
            <a:r>
              <a:rPr lang="en-US" sz="2000" dirty="0" err="1" smtClean="0"/>
              <a:t>kama</a:t>
            </a:r>
            <a:r>
              <a:rPr lang="en-US" sz="2000" dirty="0" smtClean="0"/>
              <a:t> </a:t>
            </a:r>
            <a:r>
              <a:rPr lang="en-US" sz="2000" dirty="0" err="1" smtClean="0"/>
              <a:t>redio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magazeti</a:t>
            </a:r>
            <a:r>
              <a:rPr lang="en-US" sz="2000" dirty="0" smtClean="0"/>
              <a:t> </a:t>
            </a:r>
            <a:r>
              <a:rPr lang="en-US" sz="2000" dirty="0" err="1" smtClean="0"/>
              <a:t>vilianzishwa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Waingereza</a:t>
            </a:r>
            <a:r>
              <a:rPr lang="en-US" sz="2000" dirty="0" smtClean="0"/>
              <a:t> </a:t>
            </a:r>
            <a:r>
              <a:rPr lang="en-US" sz="2000" dirty="0" err="1" smtClean="0"/>
              <a:t>ambavyo</a:t>
            </a:r>
            <a:r>
              <a:rPr lang="en-US" sz="2000" dirty="0" smtClean="0"/>
              <a:t> </a:t>
            </a:r>
            <a:r>
              <a:rPr lang="en-US" sz="2000" dirty="0" err="1" smtClean="0"/>
              <a:t>navyo</a:t>
            </a:r>
            <a:r>
              <a:rPr lang="en-US" sz="2000" dirty="0" smtClean="0"/>
              <a:t> </a:t>
            </a:r>
            <a:r>
              <a:rPr lang="en-US" sz="2000" dirty="0" err="1" smtClean="0"/>
              <a:t>pia</a:t>
            </a:r>
            <a:r>
              <a:rPr lang="en-US" sz="2000" dirty="0" smtClean="0"/>
              <a:t> </a:t>
            </a:r>
            <a:r>
              <a:rPr lang="en-US" sz="2000" dirty="0" err="1" smtClean="0"/>
              <a:t>vilichangia</a:t>
            </a:r>
            <a:r>
              <a:rPr lang="en-US" sz="2000" dirty="0" smtClean="0"/>
              <a:t> </a:t>
            </a:r>
            <a:r>
              <a:rPr lang="en-US" sz="2000" dirty="0" err="1" smtClean="0"/>
              <a:t>katika</a:t>
            </a:r>
            <a:r>
              <a:rPr lang="en-US" sz="2000" dirty="0" smtClean="0"/>
              <a:t> </a:t>
            </a:r>
            <a:r>
              <a:rPr lang="en-US" sz="2000" dirty="0" err="1" smtClean="0"/>
              <a:t>kukuza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kueneza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lugha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Kiswahili. </a:t>
            </a:r>
            <a:r>
              <a:rPr lang="en-US" sz="2000" dirty="0" err="1" smtClean="0"/>
              <a:t>Mfano</a:t>
            </a:r>
            <a:r>
              <a:rPr lang="en-US" sz="2000" dirty="0" smtClean="0"/>
              <a:t>, </a:t>
            </a:r>
            <a:r>
              <a:rPr lang="en-US" sz="2000" b="1" dirty="0" err="1" smtClean="0"/>
              <a:t>Redio</a:t>
            </a:r>
            <a:r>
              <a:rPr lang="en-US" sz="2000" b="1" dirty="0" smtClean="0"/>
              <a:t> Tanganyika, </a:t>
            </a:r>
            <a:r>
              <a:rPr lang="en-US" sz="2000" b="1" dirty="0" err="1" smtClean="0"/>
              <a:t>gazeti</a:t>
            </a:r>
            <a:r>
              <a:rPr lang="en-US" sz="2000" b="1" dirty="0" smtClean="0"/>
              <a:t> la </a:t>
            </a:r>
            <a:r>
              <a:rPr lang="en-US" sz="2000" b="1" dirty="0" err="1" smtClean="0"/>
              <a:t>Mwangaza</a:t>
            </a:r>
            <a:endParaRPr lang="en-US" sz="2000" b="1" dirty="0" smtClean="0"/>
          </a:p>
          <a:p>
            <a:pPr>
              <a:buNone/>
            </a:pPr>
            <a:r>
              <a:rPr lang="en-US" sz="2000" dirty="0" err="1" smtClean="0"/>
              <a:t>vilianzishwa</a:t>
            </a:r>
            <a:r>
              <a:rPr lang="en-US" sz="2000" dirty="0" smtClean="0"/>
              <a:t> </a:t>
            </a:r>
            <a:r>
              <a:rPr lang="en-US" sz="2000" dirty="0" err="1" smtClean="0"/>
              <a:t>kwa</a:t>
            </a:r>
            <a:r>
              <a:rPr lang="en-US" sz="2000" dirty="0" smtClean="0"/>
              <a:t> </a:t>
            </a:r>
            <a:r>
              <a:rPr lang="en-US" sz="2000" dirty="0" err="1" smtClean="0"/>
              <a:t>lengo</a:t>
            </a:r>
            <a:r>
              <a:rPr lang="en-US" sz="2000" dirty="0" smtClean="0"/>
              <a:t> la </a:t>
            </a:r>
            <a:r>
              <a:rPr lang="en-US" sz="2000" dirty="0" err="1" smtClean="0"/>
              <a:t>kuwapasha</a:t>
            </a:r>
            <a:r>
              <a:rPr lang="en-US" sz="2000" dirty="0" smtClean="0"/>
              <a:t> </a:t>
            </a:r>
            <a:r>
              <a:rPr lang="en-US" sz="2000" dirty="0" err="1" smtClean="0"/>
              <a:t>habari</a:t>
            </a:r>
            <a:r>
              <a:rPr lang="en-US" sz="2000" dirty="0" smtClean="0"/>
              <a:t> </a:t>
            </a:r>
            <a:r>
              <a:rPr lang="en-US" sz="2000" dirty="0" err="1" smtClean="0"/>
              <a:t>wananchi</a:t>
            </a:r>
            <a:r>
              <a:rPr lang="en-US" sz="2000" dirty="0" smtClean="0"/>
              <a:t> </a:t>
            </a:r>
            <a:r>
              <a:rPr lang="en-US" sz="2000" dirty="0" err="1" smtClean="0"/>
              <a:t>ambao</a:t>
            </a:r>
            <a:r>
              <a:rPr lang="en-US" sz="2000" dirty="0" smtClean="0"/>
              <a:t> </a:t>
            </a:r>
            <a:r>
              <a:rPr lang="en-US" sz="2000" dirty="0" err="1" smtClean="0"/>
              <a:t>walikuwa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Watanganyika</a:t>
            </a:r>
            <a:r>
              <a:rPr lang="en-US" sz="2000" dirty="0" smtClean="0"/>
              <a:t>.</a:t>
            </a:r>
          </a:p>
          <a:p>
            <a:pPr>
              <a:buNone/>
            </a:pPr>
            <a:r>
              <a:rPr lang="en-US" sz="2000" b="1" dirty="0" smtClean="0"/>
              <a:t>Kiswahili </a:t>
            </a:r>
            <a:r>
              <a:rPr lang="en-US" sz="2000" b="1" dirty="0" err="1" smtClean="0"/>
              <a:t>kilitumika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katika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kurusha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matangazo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kupitia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vyombo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hivyo</a:t>
            </a:r>
            <a:endParaRPr lang="en-US" sz="2000" b="1" dirty="0" smtClean="0"/>
          </a:p>
          <a:p>
            <a:pPr>
              <a:buNone/>
            </a:pPr>
            <a:r>
              <a:rPr lang="en-US" sz="2000" b="1" dirty="0" err="1" smtClean="0"/>
              <a:t>vya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habari</a:t>
            </a: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5. JESHI LA VIKOSI VYA USALAMA.</a:t>
            </a:r>
          </a:p>
          <a:p>
            <a:pPr>
              <a:buNone/>
            </a:pPr>
            <a:r>
              <a:rPr lang="en-US" sz="2000" dirty="0" err="1" smtClean="0"/>
              <a:t>Mfumo</a:t>
            </a:r>
            <a:r>
              <a:rPr lang="en-US" sz="2000" dirty="0" smtClean="0"/>
              <a:t> </a:t>
            </a:r>
            <a:r>
              <a:rPr lang="en-US" sz="2000" dirty="0" err="1" smtClean="0"/>
              <a:t>mzima</a:t>
            </a:r>
            <a:r>
              <a:rPr lang="en-US" sz="2000" dirty="0" smtClean="0"/>
              <a:t> </a:t>
            </a:r>
            <a:r>
              <a:rPr lang="en-US" sz="2000" dirty="0" err="1" smtClean="0"/>
              <a:t>wa</a:t>
            </a:r>
            <a:r>
              <a:rPr lang="en-US" sz="2000" dirty="0" smtClean="0"/>
              <a:t> </a:t>
            </a:r>
            <a:r>
              <a:rPr lang="en-US" sz="2000" dirty="0" err="1" smtClean="0"/>
              <a:t>jeshi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polisi</a:t>
            </a:r>
            <a:r>
              <a:rPr lang="en-US" sz="2000" dirty="0" smtClean="0"/>
              <a:t> </a:t>
            </a:r>
            <a:r>
              <a:rPr lang="en-US" sz="2000" dirty="0" err="1" smtClean="0"/>
              <a:t>katika</a:t>
            </a:r>
            <a:r>
              <a:rPr lang="en-US" sz="2000" dirty="0" smtClean="0"/>
              <a:t> </a:t>
            </a:r>
            <a:r>
              <a:rPr lang="en-US" sz="2000" dirty="0" err="1" smtClean="0"/>
              <a:t>utawala</a:t>
            </a:r>
            <a:r>
              <a:rPr lang="en-US" sz="2000" dirty="0" smtClean="0"/>
              <a:t> </a:t>
            </a:r>
            <a:r>
              <a:rPr lang="en-US" sz="2000" dirty="0" err="1" smtClean="0"/>
              <a:t>wa</a:t>
            </a:r>
            <a:r>
              <a:rPr lang="en-US" sz="2000" dirty="0" smtClean="0"/>
              <a:t> </a:t>
            </a:r>
            <a:r>
              <a:rPr lang="en-US" sz="2000" dirty="0" err="1" smtClean="0"/>
              <a:t>Mwingereza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ulitumia</a:t>
            </a:r>
            <a:r>
              <a:rPr lang="en-US" sz="2000" dirty="0" smtClean="0"/>
              <a:t> </a:t>
            </a:r>
            <a:r>
              <a:rPr lang="en-US" sz="2000" dirty="0" err="1" smtClean="0"/>
              <a:t>lugha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Kiswahili </a:t>
            </a:r>
            <a:r>
              <a:rPr lang="en-US" sz="2000" dirty="0" err="1" smtClean="0"/>
              <a:t>katika</a:t>
            </a:r>
            <a:r>
              <a:rPr lang="en-US" sz="2000" dirty="0" smtClean="0"/>
              <a:t> </a:t>
            </a:r>
            <a:r>
              <a:rPr lang="en-US" sz="2000" dirty="0" err="1" smtClean="0"/>
              <a:t>utendaji</a:t>
            </a:r>
            <a:r>
              <a:rPr lang="en-US" sz="2000" dirty="0" smtClean="0"/>
              <a:t> </a:t>
            </a:r>
            <a:r>
              <a:rPr lang="en-US" sz="2000" dirty="0" err="1" smtClean="0"/>
              <a:t>kazi</a:t>
            </a:r>
            <a:r>
              <a:rPr lang="en-US" sz="2000" dirty="0" smtClean="0"/>
              <a:t> wake. </a:t>
            </a:r>
            <a:r>
              <a:rPr lang="en-US" sz="2000" b="1" dirty="0" err="1" smtClean="0"/>
              <a:t>Mfano</a:t>
            </a:r>
            <a:r>
              <a:rPr lang="en-US" sz="2000" b="1" dirty="0" smtClean="0"/>
              <a:t>,</a:t>
            </a:r>
            <a:r>
              <a:rPr lang="en-US" sz="2000" dirty="0" smtClean="0"/>
              <a:t> </a:t>
            </a:r>
            <a:r>
              <a:rPr lang="en-US" sz="2000" dirty="0" err="1" smtClean="0"/>
              <a:t>jeshi</a:t>
            </a:r>
            <a:r>
              <a:rPr lang="en-US" sz="2000" dirty="0" smtClean="0"/>
              <a:t> la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King African Reinforce ( KAR )</a:t>
            </a:r>
          </a:p>
          <a:p>
            <a:pPr>
              <a:buNone/>
            </a:pPr>
            <a:r>
              <a:rPr lang="en-US" sz="2000" b="1" dirty="0" err="1" smtClean="0"/>
              <a:t>Hii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ilisaidia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lugha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ya</a:t>
            </a:r>
            <a:r>
              <a:rPr lang="en-US" sz="2000" b="1" dirty="0" smtClean="0"/>
              <a:t> Kiswahili </a:t>
            </a:r>
            <a:r>
              <a:rPr lang="en-US" sz="2000" b="1" dirty="0" err="1" smtClean="0"/>
              <a:t>kukua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kuenea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zaidi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katika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upwa</a:t>
            </a:r>
            <a:endParaRPr lang="en-US" sz="2000" b="1" dirty="0" smtClean="0"/>
          </a:p>
          <a:p>
            <a:pPr>
              <a:buNone/>
            </a:pPr>
            <a:r>
              <a:rPr lang="en-US" sz="2000" b="1" dirty="0" err="1" smtClean="0"/>
              <a:t>wa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Afrika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Mashariki</a:t>
            </a:r>
            <a:r>
              <a:rPr lang="en-US" sz="2000" b="1" dirty="0" smtClean="0"/>
              <a:t>.</a:t>
            </a:r>
          </a:p>
          <a:p>
            <a:pPr>
              <a:buNone/>
            </a:pP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KUKUA NA KUENEA KWA KISWAHILI ENZI YA WAINGEREZA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6. SUALA LA UTAWALA</a:t>
            </a:r>
          </a:p>
          <a:p>
            <a:pPr>
              <a:buNone/>
            </a:pPr>
            <a:r>
              <a:rPr lang="en-US" sz="2000" dirty="0" err="1" smtClean="0"/>
              <a:t>Mfumo</a:t>
            </a:r>
            <a:r>
              <a:rPr lang="en-US" sz="2000" dirty="0" smtClean="0"/>
              <a:t> </a:t>
            </a:r>
            <a:r>
              <a:rPr lang="en-US" sz="2000" dirty="0" err="1" smtClean="0"/>
              <a:t>wa</a:t>
            </a:r>
            <a:r>
              <a:rPr lang="en-US" sz="2000" dirty="0" smtClean="0"/>
              <a:t> </a:t>
            </a:r>
            <a:r>
              <a:rPr lang="en-US" sz="2000" dirty="0" err="1" smtClean="0"/>
              <a:t>utawala</a:t>
            </a:r>
            <a:r>
              <a:rPr lang="en-US" sz="2000" dirty="0" smtClean="0"/>
              <a:t> </a:t>
            </a:r>
            <a:r>
              <a:rPr lang="en-US" sz="2000" dirty="0" err="1" smtClean="0"/>
              <a:t>wa</a:t>
            </a:r>
            <a:r>
              <a:rPr lang="en-US" sz="2000" dirty="0" smtClean="0"/>
              <a:t> </a:t>
            </a:r>
            <a:r>
              <a:rPr lang="en-US" sz="2000" dirty="0" err="1" smtClean="0"/>
              <a:t>Mwingereza</a:t>
            </a:r>
            <a:r>
              <a:rPr lang="en-US" sz="2000" dirty="0" smtClean="0"/>
              <a:t> </a:t>
            </a:r>
            <a:r>
              <a:rPr lang="en-US" sz="2000" dirty="0" err="1" smtClean="0"/>
              <a:t>uliweka</a:t>
            </a:r>
            <a:r>
              <a:rPr lang="en-US" sz="2000" dirty="0" smtClean="0"/>
              <a:t> </a:t>
            </a:r>
            <a:r>
              <a:rPr lang="en-US" sz="2000" dirty="0" err="1" smtClean="0"/>
              <a:t>masharti</a:t>
            </a:r>
            <a:r>
              <a:rPr lang="en-US" sz="2000" dirty="0" smtClean="0"/>
              <a:t> </a:t>
            </a:r>
            <a:r>
              <a:rPr lang="en-US" sz="2000" dirty="0" err="1" smtClean="0"/>
              <a:t>kwa</a:t>
            </a:r>
            <a:r>
              <a:rPr lang="en-US" sz="2000" dirty="0" smtClean="0"/>
              <a:t> </a:t>
            </a:r>
            <a:r>
              <a:rPr lang="en-US" sz="2000" dirty="0" err="1" smtClean="0"/>
              <a:t>wakuu</a:t>
            </a:r>
            <a:r>
              <a:rPr lang="en-US" sz="2000" dirty="0" smtClean="0"/>
              <a:t> </a:t>
            </a:r>
            <a:r>
              <a:rPr lang="en-US" sz="2000" dirty="0" err="1" smtClean="0"/>
              <a:t>wote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b="1" dirty="0" smtClean="0"/>
              <a:t>( </a:t>
            </a:r>
            <a:r>
              <a:rPr lang="en-US" sz="2000" b="1" dirty="0" err="1" smtClean="0"/>
              <a:t>Machifu</a:t>
            </a:r>
            <a:r>
              <a:rPr lang="en-US" sz="2000" b="1" dirty="0" smtClean="0"/>
              <a:t> ) </a:t>
            </a:r>
            <a:r>
              <a:rPr lang="en-US" sz="2000" dirty="0" err="1" smtClean="0"/>
              <a:t>kufahamu</a:t>
            </a:r>
            <a:r>
              <a:rPr lang="en-US" sz="2000" dirty="0" smtClean="0"/>
              <a:t> kwanza </a:t>
            </a:r>
            <a:r>
              <a:rPr lang="en-US" sz="2000" dirty="0" err="1" smtClean="0"/>
              <a:t>lugha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Kiswahili </a:t>
            </a:r>
            <a:r>
              <a:rPr lang="en-US" sz="2000" dirty="0" err="1" smtClean="0"/>
              <a:t>ili</a:t>
            </a:r>
            <a:r>
              <a:rPr lang="en-US" sz="2000" dirty="0" smtClean="0"/>
              <a:t> </a:t>
            </a:r>
            <a:r>
              <a:rPr lang="en-US" sz="2000" dirty="0" err="1" smtClean="0"/>
              <a:t>waweze</a:t>
            </a:r>
            <a:r>
              <a:rPr lang="en-US" sz="2000" dirty="0" smtClean="0"/>
              <a:t> </a:t>
            </a:r>
            <a:r>
              <a:rPr lang="en-US" sz="2000" dirty="0" err="1" smtClean="0"/>
              <a:t>kutumika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vyema</a:t>
            </a:r>
            <a:r>
              <a:rPr lang="en-US" sz="2000" dirty="0" smtClean="0"/>
              <a:t> </a:t>
            </a:r>
            <a:r>
              <a:rPr lang="en-US" sz="2000" dirty="0" err="1" smtClean="0"/>
              <a:t>katika</a:t>
            </a:r>
            <a:r>
              <a:rPr lang="en-US" sz="2000" dirty="0" smtClean="0"/>
              <a:t> </a:t>
            </a:r>
            <a:r>
              <a:rPr lang="en-US" sz="2000" dirty="0" err="1" smtClean="0"/>
              <a:t>shughuli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kiutawala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Pia</a:t>
            </a:r>
            <a:r>
              <a:rPr lang="en-US" sz="2000" dirty="0" smtClean="0"/>
              <a:t> </a:t>
            </a:r>
            <a:r>
              <a:rPr lang="en-US" sz="2000" b="1" dirty="0" err="1" smtClean="0"/>
              <a:t>viongozi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wafanyakazi</a:t>
            </a:r>
            <a:r>
              <a:rPr lang="en-US" sz="2000" b="1" dirty="0" smtClean="0"/>
              <a:t> </a:t>
            </a:r>
            <a:r>
              <a:rPr lang="en-US" sz="2000" dirty="0" err="1" smtClean="0"/>
              <a:t>wote</a:t>
            </a:r>
            <a:r>
              <a:rPr lang="en-US" sz="2000" dirty="0" smtClean="0"/>
              <a:t> </a:t>
            </a:r>
            <a:r>
              <a:rPr lang="en-US" sz="2000" dirty="0" err="1" smtClean="0"/>
              <a:t>katika</a:t>
            </a:r>
            <a:r>
              <a:rPr lang="en-US" sz="2000" dirty="0" smtClean="0"/>
              <a:t> </a:t>
            </a:r>
            <a:r>
              <a:rPr lang="en-US" sz="2000" dirty="0" err="1" smtClean="0"/>
              <a:t>ngazi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chini</a:t>
            </a:r>
            <a:r>
              <a:rPr lang="en-US" sz="2000" dirty="0" smtClean="0"/>
              <a:t> </a:t>
            </a:r>
            <a:r>
              <a:rPr lang="en-US" sz="2000" dirty="0" err="1" smtClean="0"/>
              <a:t>serikalini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Walipaswa</a:t>
            </a:r>
            <a:r>
              <a:rPr lang="en-US" sz="2000" dirty="0" smtClean="0"/>
              <a:t> </a:t>
            </a:r>
            <a:r>
              <a:rPr lang="en-US" sz="2000" dirty="0" err="1" smtClean="0"/>
              <a:t>kujifunza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kutumia</a:t>
            </a:r>
            <a:r>
              <a:rPr lang="en-US" sz="2000" dirty="0" smtClean="0"/>
              <a:t> Kiswahili </a:t>
            </a:r>
            <a:r>
              <a:rPr lang="en-US" sz="2000" dirty="0" err="1" smtClean="0"/>
              <a:t>katika</a:t>
            </a:r>
            <a:r>
              <a:rPr lang="en-US" sz="2000" dirty="0" smtClean="0"/>
              <a:t> </a:t>
            </a:r>
            <a:r>
              <a:rPr lang="en-US" sz="2000" dirty="0" err="1" smtClean="0"/>
              <a:t>usimamizi</a:t>
            </a:r>
            <a:r>
              <a:rPr lang="en-US" sz="2000" dirty="0" smtClean="0"/>
              <a:t> </a:t>
            </a:r>
            <a:r>
              <a:rPr lang="en-US" sz="2000" dirty="0" err="1" smtClean="0"/>
              <a:t>wa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shughuli</a:t>
            </a:r>
            <a:r>
              <a:rPr lang="en-US" sz="2000" dirty="0" smtClean="0"/>
              <a:t> </a:t>
            </a:r>
            <a:r>
              <a:rPr lang="en-US" sz="2000" dirty="0" err="1" smtClean="0"/>
              <a:t>mbalimbali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kiutawala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err="1" smtClean="0"/>
              <a:t>Masharti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yalichochea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moto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katika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kukuza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kueneza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lugha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ya</a:t>
            </a: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Kiswahili </a:t>
            </a:r>
            <a:r>
              <a:rPr lang="en-US" sz="2000" b="1" dirty="0" err="1" smtClean="0"/>
              <a:t>katika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kipindi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hiki</a:t>
            </a:r>
            <a:r>
              <a:rPr lang="en-US" sz="2000" b="1" dirty="0" smtClean="0"/>
              <a:t> cha </a:t>
            </a:r>
            <a:r>
              <a:rPr lang="en-US" sz="2000" b="1" dirty="0" err="1" smtClean="0"/>
              <a:t>utawala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Mwingereza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KUKUA NA KUENEA KWA KISWAHILI ENZI YA WAINGEREZA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  <a:solidFill>
            <a:schemeClr val="bg2"/>
          </a:solidFill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Shuguli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za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Kidini</a:t>
            </a:r>
            <a:r>
              <a:rPr lang="en-US" b="1" dirty="0" smtClean="0">
                <a:solidFill>
                  <a:srgbClr val="FF0000"/>
                </a:solidFill>
              </a:rPr>
              <a:t>   	                 </a:t>
            </a:r>
            <a:r>
              <a:rPr lang="en-US" b="1" dirty="0" err="1" smtClean="0">
                <a:solidFill>
                  <a:srgbClr val="FF0000"/>
                </a:solidFill>
              </a:rPr>
              <a:t>Vikosi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vya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Usalama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</a:rPr>
              <a:t>Suala</a:t>
            </a:r>
            <a:r>
              <a:rPr lang="en-US" b="1" dirty="0" smtClean="0">
                <a:solidFill>
                  <a:srgbClr val="FF0000"/>
                </a:solidFill>
              </a:rPr>
              <a:t> la </a:t>
            </a:r>
            <a:r>
              <a:rPr lang="en-US" b="1" dirty="0" err="1" smtClean="0">
                <a:solidFill>
                  <a:srgbClr val="FF0000"/>
                </a:solidFill>
              </a:rPr>
              <a:t>Utawala</a:t>
            </a:r>
            <a:r>
              <a:rPr lang="en-US" b="1" dirty="0" smtClean="0">
                <a:solidFill>
                  <a:srgbClr val="FF0000"/>
                </a:solidFill>
              </a:rPr>
              <a:t>		         </a:t>
            </a:r>
            <a:r>
              <a:rPr lang="en-US" b="1" dirty="0" err="1" smtClean="0">
                <a:solidFill>
                  <a:srgbClr val="FF0000"/>
                </a:solidFill>
              </a:rPr>
              <a:t>Vyombo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vya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Habari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                                        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PICHA- </a:t>
            </a:r>
            <a:r>
              <a:rPr lang="en-US" sz="3200" b="1" dirty="0" smtClean="0">
                <a:solidFill>
                  <a:srgbClr val="FF0000"/>
                </a:solidFill>
              </a:rPr>
              <a:t>KISWAHILI ENZI YA WAINGEREZA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C:\Users\user\Pictures\Screenshot_20210208-170025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3505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user\Pictures\Screenshot_20210208-170033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419600"/>
            <a:ext cx="3505200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user\Pictures\Screenshot_20210208-170042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29540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user\Pictures\Screenshot_20210208-170048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267200"/>
            <a:ext cx="3505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>
              <a:buNone/>
            </a:pPr>
            <a:r>
              <a:rPr lang="en-US" sz="4800" dirty="0" smtClean="0">
                <a:latin typeface="Adobe Gothic Std B" pitchFamily="34" charset="-128"/>
                <a:ea typeface="Adobe Gothic Std B" pitchFamily="34" charset="-128"/>
              </a:rPr>
              <a:t>Yajayo yanafurahisha….</a:t>
            </a:r>
          </a:p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sz="4400" b="1" i="1" dirty="0" smtClean="0">
                <a:solidFill>
                  <a:srgbClr val="FF0000"/>
                </a:solidFill>
                <a:latin typeface="Broadway" pitchFamily="82" charset="0"/>
              </a:rPr>
              <a:t>       </a:t>
            </a:r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  <a:latin typeface="Broadway" pitchFamily="82" charset="0"/>
              </a:rPr>
              <a:t>                                     </a:t>
            </a:r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  <a:latin typeface="Broadway" pitchFamily="82" charset="0"/>
              </a:rPr>
              <a:t>                                </a:t>
            </a:r>
            <a:endParaRPr lang="en-US" b="1" i="1" dirty="0">
              <a:solidFill>
                <a:srgbClr val="FF0000"/>
              </a:solidFill>
              <a:latin typeface="Broadway" pitchFamily="8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KUKUA NA KUENEA KWA KISWAHILI-BAADA YA UHURU.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コンテンツ プレースホルダ 2"/>
          <p:cNvSpPr txBox="1"/>
          <p:nvPr/>
        </p:nvSpPr>
        <p:spPr bwMode="auto">
          <a:xfrm>
            <a:off x="204725" y="2302593"/>
            <a:ext cx="8795796" cy="1440161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ja-JP" sz="6400" b="1" i="1" kern="0" dirty="0" err="1" smtClean="0">
                <a:solidFill>
                  <a:srgbClr val="FF3300"/>
                </a:solidFill>
                <a:latin typeface="Arial Black" panose="020B0A04020102020204" pitchFamily="34" charset="0"/>
                <a:ea typeface="Tahoma" pitchFamily="34" charset="0"/>
                <a:cs typeface="Tahoma" pitchFamily="34" charset="0"/>
              </a:rPr>
              <a:t>Asanteni</a:t>
            </a:r>
            <a:r>
              <a:rPr lang="en-US" altLang="ja-JP" sz="6400" b="1" i="1" kern="0" dirty="0" smtClean="0">
                <a:solidFill>
                  <a:srgbClr val="FF3300"/>
                </a:solidFill>
                <a:latin typeface="Arial Black" panose="020B0A04020102020204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altLang="ja-JP" sz="6400" b="1" kern="0" dirty="0" smtClean="0">
                <a:solidFill>
                  <a:srgbClr val="FF3300"/>
                </a:solidFill>
                <a:latin typeface="Arial Black" panose="020B0A04020102020204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altLang="ja-JP" sz="6400" b="1" kern="0" dirty="0">
              <a:solidFill>
                <a:srgbClr val="FF3300"/>
              </a:solidFill>
              <a:latin typeface="Arial Black" panose="020B0A04020102020204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altLang="ja-JP" sz="5000" kern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615" y="2205940"/>
            <a:ext cx="4227906" cy="46254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dirty="0" err="1" smtClean="0"/>
              <a:t>Baada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uhuru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Tanganyika</a:t>
            </a:r>
            <a:r>
              <a:rPr lang="en-US" dirty="0" smtClean="0"/>
              <a:t> </a:t>
            </a:r>
            <a:r>
              <a:rPr lang="en-US" dirty="0" err="1" smtClean="0"/>
              <a:t>kuwa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Tanzania 1961</a:t>
            </a:r>
            <a:r>
              <a:rPr lang="en-US" dirty="0" smtClean="0"/>
              <a:t>, </a:t>
            </a:r>
            <a:r>
              <a:rPr lang="en-US" dirty="0" err="1" smtClean="0"/>
              <a:t>lugha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Kiswahili </a:t>
            </a:r>
            <a:r>
              <a:rPr lang="en-US" dirty="0" err="1" smtClean="0"/>
              <a:t>ilikuwa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kuenea</a:t>
            </a:r>
            <a:r>
              <a:rPr lang="en-US" dirty="0" smtClean="0"/>
              <a:t> </a:t>
            </a:r>
            <a:r>
              <a:rPr lang="en-US" dirty="0" err="1" smtClean="0"/>
              <a:t>zaidi</a:t>
            </a:r>
            <a:r>
              <a:rPr lang="en-US" dirty="0" smtClean="0"/>
              <a:t> </a:t>
            </a:r>
            <a:r>
              <a:rPr lang="en-US" dirty="0" err="1" smtClean="0"/>
              <a:t>ukilinganisha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kipindi</a:t>
            </a:r>
            <a:r>
              <a:rPr lang="en-US" dirty="0" smtClean="0"/>
              <a:t> cha </a:t>
            </a:r>
            <a:r>
              <a:rPr lang="en-US" dirty="0" err="1" smtClean="0"/>
              <a:t>ukoloni</a:t>
            </a:r>
            <a:r>
              <a:rPr lang="en-US" dirty="0" smtClean="0"/>
              <a:t>. </a:t>
            </a:r>
            <a:r>
              <a:rPr lang="en-US" dirty="0" err="1" smtClean="0"/>
              <a:t>Yapo</a:t>
            </a:r>
            <a:r>
              <a:rPr lang="en-US" dirty="0" smtClean="0"/>
              <a:t> mambo </a:t>
            </a:r>
            <a:r>
              <a:rPr lang="en-US" dirty="0" err="1" smtClean="0"/>
              <a:t>kadha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kadha</a:t>
            </a:r>
            <a:r>
              <a:rPr lang="en-US" dirty="0" smtClean="0"/>
              <a:t> </a:t>
            </a:r>
            <a:r>
              <a:rPr lang="en-US" dirty="0" err="1" smtClean="0"/>
              <a:t>yaliyochangia</a:t>
            </a:r>
            <a:r>
              <a:rPr lang="en-US" dirty="0" smtClean="0"/>
              <a:t> </a:t>
            </a:r>
            <a:r>
              <a:rPr lang="en-US" dirty="0" err="1" smtClean="0"/>
              <a:t>kukuza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kueneza</a:t>
            </a:r>
            <a:r>
              <a:rPr lang="en-US" dirty="0" smtClean="0"/>
              <a:t> </a:t>
            </a:r>
            <a:r>
              <a:rPr lang="en-US" dirty="0" err="1" smtClean="0"/>
              <a:t>zaidi</a:t>
            </a:r>
            <a:r>
              <a:rPr lang="en-US" dirty="0" smtClean="0"/>
              <a:t> Kiswahili.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</a:rPr>
              <a:t>Kuteuliwa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kwa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lugha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ya</a:t>
            </a:r>
            <a:r>
              <a:rPr lang="en-US" b="1" dirty="0" smtClean="0">
                <a:solidFill>
                  <a:srgbClr val="FF0000"/>
                </a:solidFill>
              </a:rPr>
              <a:t> Kiswahili </a:t>
            </a:r>
            <a:r>
              <a:rPr lang="en-US" b="1" dirty="0" err="1" smtClean="0">
                <a:solidFill>
                  <a:srgbClr val="FF0000"/>
                </a:solidFill>
              </a:rPr>
              <a:t>kuwa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lugha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ya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taifa</a:t>
            </a:r>
            <a:r>
              <a:rPr lang="en-US" b="1" dirty="0" smtClean="0">
                <a:solidFill>
                  <a:srgbClr val="FF0000"/>
                </a:solidFill>
              </a:rPr>
              <a:t> 1964.</a:t>
            </a:r>
          </a:p>
          <a:p>
            <a:r>
              <a:rPr lang="en-US" dirty="0" smtClean="0"/>
              <a:t>Kiswahili </a:t>
            </a:r>
            <a:r>
              <a:rPr lang="en-US" dirty="0" err="1" smtClean="0"/>
              <a:t>kilianza</a:t>
            </a:r>
            <a:r>
              <a:rPr lang="en-US" dirty="0" smtClean="0"/>
              <a:t> </a:t>
            </a:r>
            <a:r>
              <a:rPr lang="en-US" dirty="0" err="1" smtClean="0"/>
              <a:t>kutumika</a:t>
            </a:r>
            <a:r>
              <a:rPr lang="en-US" dirty="0" smtClean="0"/>
              <a:t> </a:t>
            </a:r>
            <a:r>
              <a:rPr lang="en-US" b="1" dirty="0" err="1" smtClean="0"/>
              <a:t>bungeni</a:t>
            </a:r>
            <a:r>
              <a:rPr lang="en-US" dirty="0" smtClean="0"/>
              <a:t>, </a:t>
            </a:r>
            <a:r>
              <a:rPr lang="en-US" b="1" dirty="0" err="1" smtClean="0"/>
              <a:t>mahakamani</a:t>
            </a:r>
            <a:r>
              <a:rPr lang="en-US" b="1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kwenye</a:t>
            </a:r>
            <a:r>
              <a:rPr lang="en-US" dirty="0" smtClean="0"/>
              <a:t> </a:t>
            </a:r>
            <a:r>
              <a:rPr lang="en-US" b="1" dirty="0" err="1" smtClean="0"/>
              <a:t>mashirika</a:t>
            </a:r>
            <a:r>
              <a:rPr lang="en-US" b="1" dirty="0" smtClean="0"/>
              <a:t> </a:t>
            </a:r>
            <a:r>
              <a:rPr lang="en-US" b="1" dirty="0" err="1" smtClean="0"/>
              <a:t>ya</a:t>
            </a:r>
            <a:r>
              <a:rPr lang="en-US" b="1" dirty="0" smtClean="0"/>
              <a:t> </a:t>
            </a:r>
            <a:r>
              <a:rPr lang="en-US" b="1" dirty="0" err="1" smtClean="0"/>
              <a:t>umma</a:t>
            </a:r>
            <a:r>
              <a:rPr lang="en-US" dirty="0" smtClean="0"/>
              <a:t>, </a:t>
            </a:r>
            <a:r>
              <a:rPr lang="en-US" dirty="0" err="1" smtClean="0"/>
              <a:t>wizara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serikali</a:t>
            </a:r>
            <a:r>
              <a:rPr lang="en-US" dirty="0" smtClean="0"/>
              <a:t> </a:t>
            </a:r>
            <a:r>
              <a:rPr lang="en-US" dirty="0" err="1" smtClean="0"/>
              <a:t>zilihimizwa</a:t>
            </a:r>
            <a:r>
              <a:rPr lang="en-US" dirty="0" smtClean="0"/>
              <a:t> </a:t>
            </a:r>
            <a:r>
              <a:rPr lang="en-US" dirty="0" err="1" smtClean="0"/>
              <a:t>kutumia</a:t>
            </a:r>
            <a:r>
              <a:rPr lang="en-US" dirty="0" smtClean="0"/>
              <a:t> </a:t>
            </a:r>
            <a:r>
              <a:rPr lang="en-US" dirty="0" err="1" smtClean="0"/>
              <a:t>lugha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Kiswahili, </a:t>
            </a:r>
            <a:r>
              <a:rPr lang="en-US" dirty="0" err="1" smtClean="0"/>
              <a:t>shughuli</a:t>
            </a:r>
            <a:r>
              <a:rPr lang="en-US" dirty="0" smtClean="0"/>
              <a:t> </a:t>
            </a:r>
            <a:r>
              <a:rPr lang="en-US" dirty="0" err="1" smtClean="0"/>
              <a:t>zote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kijamii</a:t>
            </a:r>
            <a:r>
              <a:rPr lang="en-US" dirty="0" smtClean="0"/>
              <a:t> </a:t>
            </a:r>
            <a:r>
              <a:rPr lang="en-US" dirty="0" err="1" smtClean="0"/>
              <a:t>ikiwemo</a:t>
            </a:r>
            <a:r>
              <a:rPr lang="en-US" dirty="0" smtClean="0"/>
              <a:t> </a:t>
            </a:r>
            <a:r>
              <a:rPr lang="en-US" b="1" dirty="0" err="1" smtClean="0"/>
              <a:t>ndoa</a:t>
            </a:r>
            <a:r>
              <a:rPr lang="en-US" b="1" dirty="0" smtClean="0"/>
              <a:t>, </a:t>
            </a:r>
            <a:r>
              <a:rPr lang="en-US" b="1" dirty="0" err="1" smtClean="0"/>
              <a:t>misiba</a:t>
            </a:r>
            <a:r>
              <a:rPr lang="en-US" b="1" dirty="0" smtClean="0"/>
              <a:t> </a:t>
            </a:r>
            <a:r>
              <a:rPr lang="en-US" dirty="0" err="1" smtClean="0"/>
              <a:t>vyote</a:t>
            </a:r>
            <a:r>
              <a:rPr lang="en-US" dirty="0" smtClean="0"/>
              <a:t> </a:t>
            </a:r>
            <a:r>
              <a:rPr lang="en-US" dirty="0" err="1" smtClean="0"/>
              <a:t>vilitumia</a:t>
            </a:r>
            <a:r>
              <a:rPr lang="en-US" dirty="0" smtClean="0"/>
              <a:t> Kiswahili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mawasiliano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kila</a:t>
            </a:r>
            <a:r>
              <a:rPr lang="en-US" dirty="0" smtClean="0"/>
              <a:t> </a:t>
            </a:r>
            <a:r>
              <a:rPr lang="en-US" dirty="0" err="1" smtClean="0"/>
              <a:t>siku</a:t>
            </a:r>
            <a:r>
              <a:rPr lang="en-US" dirty="0" smtClean="0"/>
              <a:t>.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KUKUA NA KUENEA KWA KISWAHILI-BAADA YA UHURU.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2. Kiswahili </a:t>
            </a:r>
            <a:r>
              <a:rPr lang="en-US" b="1" dirty="0" err="1" smtClean="0">
                <a:solidFill>
                  <a:srgbClr val="FF0000"/>
                </a:solidFill>
              </a:rPr>
              <a:t>kutumika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katika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elimu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en-US" dirty="0" smtClean="0"/>
              <a:t>Kiswahili </a:t>
            </a:r>
            <a:r>
              <a:rPr lang="en-US" dirty="0" err="1" smtClean="0"/>
              <a:t>kilianza</a:t>
            </a:r>
            <a:r>
              <a:rPr lang="en-US" dirty="0" smtClean="0"/>
              <a:t> </a:t>
            </a:r>
            <a:r>
              <a:rPr lang="en-US" dirty="0" err="1" smtClean="0"/>
              <a:t>kutumia</a:t>
            </a:r>
            <a:r>
              <a:rPr lang="en-US" dirty="0" smtClean="0"/>
              <a:t> </a:t>
            </a:r>
            <a:r>
              <a:rPr lang="en-US" dirty="0" err="1" smtClean="0"/>
              <a:t>kufundishia</a:t>
            </a:r>
            <a:r>
              <a:rPr lang="en-US" dirty="0" smtClean="0"/>
              <a:t>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ngazi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shule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msingi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( </a:t>
            </a:r>
            <a:r>
              <a:rPr lang="en-US" b="1" dirty="0" err="1" smtClean="0">
                <a:solidFill>
                  <a:srgbClr val="FF0000"/>
                </a:solidFill>
              </a:rPr>
              <a:t>darasa</a:t>
            </a:r>
            <a:r>
              <a:rPr lang="en-US" b="1" dirty="0" smtClean="0">
                <a:solidFill>
                  <a:srgbClr val="FF0000"/>
                </a:solidFill>
              </a:rPr>
              <a:t> la 1-7 )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kuwa</a:t>
            </a:r>
            <a:r>
              <a:rPr lang="en-US" dirty="0" smtClean="0"/>
              <a:t> </a:t>
            </a:r>
            <a:r>
              <a:rPr lang="en-US" dirty="0" err="1" smtClean="0"/>
              <a:t>somo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ngazi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sekondari</a:t>
            </a:r>
            <a:r>
              <a:rPr lang="en-US" dirty="0" smtClean="0"/>
              <a:t> </a:t>
            </a:r>
            <a:r>
              <a:rPr lang="en-US" dirty="0" err="1" smtClean="0"/>
              <a:t>mpaka</a:t>
            </a:r>
            <a:r>
              <a:rPr lang="en-US" dirty="0" smtClean="0"/>
              <a:t> </a:t>
            </a:r>
            <a:r>
              <a:rPr lang="en-US" dirty="0" err="1" smtClean="0"/>
              <a:t>chuo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( </a:t>
            </a:r>
            <a:r>
              <a:rPr lang="en-US" b="1" dirty="0" err="1" smtClean="0">
                <a:solidFill>
                  <a:srgbClr val="FF0000"/>
                </a:solidFill>
              </a:rPr>
              <a:t>kidato</a:t>
            </a:r>
            <a:r>
              <a:rPr lang="en-US" b="1" dirty="0" smtClean="0">
                <a:solidFill>
                  <a:srgbClr val="FF0000"/>
                </a:solidFill>
              </a:rPr>
              <a:t> cha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1-6 ) </a:t>
            </a:r>
            <a:r>
              <a:rPr lang="en-US" dirty="0" err="1" smtClean="0"/>
              <a:t>mpaka</a:t>
            </a:r>
            <a:r>
              <a:rPr lang="en-US" dirty="0" smtClean="0"/>
              <a:t> </a:t>
            </a:r>
            <a:r>
              <a:rPr lang="en-US" dirty="0" err="1" smtClean="0"/>
              <a:t>sasa</a:t>
            </a:r>
            <a:r>
              <a:rPr lang="en-US" dirty="0" smtClean="0"/>
              <a:t>. </a:t>
            </a:r>
            <a:r>
              <a:rPr lang="en-US" dirty="0" err="1" smtClean="0"/>
              <a:t>Hii</a:t>
            </a:r>
            <a:r>
              <a:rPr lang="en-US" dirty="0" smtClean="0"/>
              <a:t> </a:t>
            </a:r>
            <a:r>
              <a:rPr lang="en-US" dirty="0" err="1" smtClean="0"/>
              <a:t>imeongeza</a:t>
            </a:r>
            <a:r>
              <a:rPr lang="en-US" dirty="0" smtClean="0"/>
              <a:t> </a:t>
            </a:r>
            <a:r>
              <a:rPr lang="en-US" dirty="0" err="1" smtClean="0"/>
              <a:t>chachu</a:t>
            </a:r>
            <a:r>
              <a:rPr lang="en-US" dirty="0" smtClean="0"/>
              <a:t> </a:t>
            </a:r>
            <a:r>
              <a:rPr lang="en-US" dirty="0" err="1" smtClean="0"/>
              <a:t>kubwa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sana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Kiswahili </a:t>
            </a:r>
            <a:r>
              <a:rPr lang="en-US" dirty="0" err="1" smtClean="0"/>
              <a:t>kukua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kuenea</a:t>
            </a:r>
            <a:r>
              <a:rPr lang="en-US" dirty="0" smtClean="0"/>
              <a:t> </a:t>
            </a:r>
            <a:r>
              <a:rPr lang="en-US" dirty="0" err="1" smtClean="0"/>
              <a:t>zaidi</a:t>
            </a:r>
            <a:r>
              <a:rPr lang="en-US" dirty="0" smtClean="0"/>
              <a:t> </a:t>
            </a:r>
            <a:r>
              <a:rPr lang="en-US" dirty="0" err="1" smtClean="0"/>
              <a:t>baada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uhuru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3. </a:t>
            </a:r>
            <a:r>
              <a:rPr lang="en-US" b="1" dirty="0" err="1" smtClean="0">
                <a:solidFill>
                  <a:srgbClr val="FF0000"/>
                </a:solidFill>
              </a:rPr>
              <a:t>Vyombo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vya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Habari</a:t>
            </a:r>
            <a:r>
              <a:rPr lang="en-US" b="1" dirty="0" smtClean="0">
                <a:solidFill>
                  <a:srgbClr val="FF0000"/>
                </a:solidFill>
              </a:rPr>
              <a:t>.  </a:t>
            </a:r>
            <a:r>
              <a:rPr lang="en-US" dirty="0" err="1" smtClean="0"/>
              <a:t>Vyombo</a:t>
            </a:r>
            <a:r>
              <a:rPr lang="en-US" dirty="0" smtClean="0"/>
              <a:t> </a:t>
            </a:r>
            <a:r>
              <a:rPr lang="en-US" dirty="0" err="1" smtClean="0"/>
              <a:t>vya</a:t>
            </a:r>
            <a:r>
              <a:rPr lang="en-US" dirty="0" smtClean="0"/>
              <a:t> </a:t>
            </a:r>
            <a:r>
              <a:rPr lang="en-US" dirty="0" err="1" smtClean="0"/>
              <a:t>habari</a:t>
            </a:r>
            <a:r>
              <a:rPr lang="en-US" dirty="0" smtClean="0"/>
              <a:t> </a:t>
            </a:r>
            <a:r>
              <a:rPr lang="en-US" dirty="0" err="1" smtClean="0"/>
              <a:t>vingi</a:t>
            </a:r>
            <a:r>
              <a:rPr lang="en-US" dirty="0" smtClean="0"/>
              <a:t> </a:t>
            </a:r>
            <a:r>
              <a:rPr lang="en-US" dirty="0" err="1" smtClean="0"/>
              <a:t>vilichipuka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kuanza</a:t>
            </a:r>
            <a:r>
              <a:rPr lang="en-US" dirty="0" smtClean="0"/>
              <a:t> </a:t>
            </a:r>
            <a:r>
              <a:rPr lang="en-US" dirty="0" err="1" smtClean="0"/>
              <a:t>kutumika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kuwapasha</a:t>
            </a:r>
            <a:r>
              <a:rPr lang="en-US" dirty="0" smtClean="0"/>
              <a:t> </a:t>
            </a:r>
            <a:r>
              <a:rPr lang="en-US" dirty="0" err="1" smtClean="0"/>
              <a:t>habari</a:t>
            </a:r>
            <a:r>
              <a:rPr lang="en-US" dirty="0" smtClean="0"/>
              <a:t> </a:t>
            </a:r>
            <a:r>
              <a:rPr lang="en-US" dirty="0" err="1" smtClean="0"/>
              <a:t>Watanzania</a:t>
            </a:r>
            <a:r>
              <a:rPr lang="en-US" dirty="0" smtClean="0"/>
              <a:t>. </a:t>
            </a:r>
            <a:r>
              <a:rPr lang="en-US" dirty="0" err="1" smtClean="0"/>
              <a:t>Magazeti</a:t>
            </a:r>
            <a:r>
              <a:rPr lang="en-US" dirty="0" smtClean="0"/>
              <a:t>, </a:t>
            </a:r>
            <a:r>
              <a:rPr lang="en-US" dirty="0" err="1" smtClean="0"/>
              <a:t>redio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runinga</a:t>
            </a:r>
            <a:r>
              <a:rPr lang="en-US" dirty="0" smtClean="0"/>
              <a:t> </a:t>
            </a:r>
            <a:r>
              <a:rPr lang="en-US" dirty="0" err="1" smtClean="0"/>
              <a:t>vilitumika</a:t>
            </a:r>
            <a:r>
              <a:rPr lang="en-US" dirty="0" smtClean="0"/>
              <a:t>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kutoa</a:t>
            </a:r>
            <a:r>
              <a:rPr lang="en-US" dirty="0" smtClean="0"/>
              <a:t> </a:t>
            </a:r>
            <a:r>
              <a:rPr lang="en-US" dirty="0" err="1" smtClean="0"/>
              <a:t>habari</a:t>
            </a:r>
            <a:r>
              <a:rPr lang="en-US" dirty="0" smtClean="0"/>
              <a:t> </a:t>
            </a:r>
            <a:r>
              <a:rPr lang="en-US" dirty="0" err="1" smtClean="0"/>
              <a:t>mbalimbali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kijamii</a:t>
            </a:r>
            <a:r>
              <a:rPr lang="en-US" dirty="0" smtClean="0"/>
              <a:t>, </a:t>
            </a:r>
            <a:r>
              <a:rPr lang="en-US" dirty="0" err="1" smtClean="0"/>
              <a:t>kisiasa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kiuchumi</a:t>
            </a:r>
            <a:r>
              <a:rPr lang="en-US" dirty="0" smtClean="0"/>
              <a:t>. </a:t>
            </a:r>
            <a:r>
              <a:rPr lang="en-US" dirty="0" err="1" smtClean="0"/>
              <a:t>Mfano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Redio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uhuru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Redio</a:t>
            </a:r>
            <a:r>
              <a:rPr lang="en-US" b="1" dirty="0" smtClean="0">
                <a:solidFill>
                  <a:srgbClr val="FF0000"/>
                </a:solidFill>
              </a:rPr>
              <a:t> Tanzania Dar </a:t>
            </a:r>
            <a:r>
              <a:rPr lang="en-US" b="1" dirty="0" err="1" smtClean="0">
                <a:solidFill>
                  <a:srgbClr val="FF0000"/>
                </a:solidFill>
              </a:rPr>
              <a:t>es</a:t>
            </a:r>
            <a:r>
              <a:rPr lang="en-US" b="1" dirty="0" smtClean="0">
                <a:solidFill>
                  <a:srgbClr val="FF0000"/>
                </a:solidFill>
              </a:rPr>
              <a:t> salaam ( RTD )…Tanzania Broadcasting Corporation      ( TBC ), Independent Television ( ITV), </a:t>
            </a:r>
            <a:r>
              <a:rPr lang="en-US" b="1" dirty="0" err="1" smtClean="0">
                <a:solidFill>
                  <a:srgbClr val="FF0000"/>
                </a:solidFill>
              </a:rPr>
              <a:t>Redio</a:t>
            </a:r>
            <a:r>
              <a:rPr lang="en-US" b="1" dirty="0" smtClean="0">
                <a:solidFill>
                  <a:srgbClr val="FF0000"/>
                </a:solidFill>
              </a:rPr>
              <a:t> Free </a:t>
            </a:r>
            <a:r>
              <a:rPr lang="en-US" b="1" dirty="0" err="1" smtClean="0">
                <a:solidFill>
                  <a:srgbClr val="FF0000"/>
                </a:solidFill>
              </a:rPr>
              <a:t>Afrika</a:t>
            </a:r>
            <a:r>
              <a:rPr lang="en-US" b="1" dirty="0" smtClean="0">
                <a:solidFill>
                  <a:srgbClr val="FF0000"/>
                </a:solidFill>
              </a:rPr>
              <a:t> ( RFA 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KUKUA NA KUENEA KWA KISWAHILI-BAADA YA UHURU.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4. </a:t>
            </a:r>
            <a:r>
              <a:rPr lang="en-US" b="1" dirty="0" err="1" smtClean="0">
                <a:solidFill>
                  <a:srgbClr val="FF0000"/>
                </a:solidFill>
              </a:rPr>
              <a:t>Kampeni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za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Kisiasa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en-US" dirty="0" err="1" smtClean="0"/>
              <a:t>Kuanzia</a:t>
            </a:r>
            <a:r>
              <a:rPr lang="en-US" dirty="0" smtClean="0"/>
              <a:t> </a:t>
            </a:r>
            <a:r>
              <a:rPr lang="en-US" dirty="0" err="1" smtClean="0"/>
              <a:t>mfumo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chama</a:t>
            </a:r>
            <a:r>
              <a:rPr lang="en-US" dirty="0" smtClean="0"/>
              <a:t> </a:t>
            </a:r>
            <a:r>
              <a:rPr lang="en-US" dirty="0" err="1" smtClean="0"/>
              <a:t>kimoja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( TANU-CCM )</a:t>
            </a:r>
          </a:p>
          <a:p>
            <a:pPr>
              <a:buNone/>
            </a:pPr>
            <a:r>
              <a:rPr lang="en-US" dirty="0" err="1" smtClean="0"/>
              <a:t>mwaka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1961-1991</a:t>
            </a:r>
            <a:r>
              <a:rPr lang="en-US" dirty="0" smtClean="0"/>
              <a:t>,mpaka </a:t>
            </a:r>
            <a:r>
              <a:rPr lang="en-US" dirty="0" err="1" smtClean="0"/>
              <a:t>mfumo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vyama</a:t>
            </a:r>
            <a:r>
              <a:rPr lang="en-US" dirty="0" smtClean="0"/>
              <a:t> </a:t>
            </a:r>
            <a:r>
              <a:rPr lang="en-US" dirty="0" err="1" smtClean="0"/>
              <a:t>vingi</a:t>
            </a: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1992</a:t>
            </a:r>
            <a:r>
              <a:rPr lang="en-US" dirty="0" smtClean="0"/>
              <a:t> </a:t>
            </a:r>
            <a:r>
              <a:rPr lang="en-US" dirty="0" err="1" smtClean="0"/>
              <a:t>mpaka</a:t>
            </a:r>
            <a:r>
              <a:rPr lang="en-US" dirty="0" smtClean="0"/>
              <a:t> </a:t>
            </a:r>
            <a:r>
              <a:rPr lang="en-US" dirty="0" err="1" smtClean="0"/>
              <a:t>sasa</a:t>
            </a:r>
            <a:r>
              <a:rPr lang="en-US" dirty="0" smtClean="0"/>
              <a:t>, </a:t>
            </a:r>
            <a:r>
              <a:rPr lang="en-US" dirty="0" err="1" smtClean="0"/>
              <a:t>kampeni</a:t>
            </a:r>
            <a:r>
              <a:rPr lang="en-US" dirty="0" smtClean="0"/>
              <a:t> </a:t>
            </a:r>
            <a:r>
              <a:rPr lang="en-US" dirty="0" err="1" smtClean="0"/>
              <a:t>zimechangia</a:t>
            </a:r>
            <a:r>
              <a:rPr lang="en-US" dirty="0" smtClean="0"/>
              <a:t> </a:t>
            </a:r>
            <a:r>
              <a:rPr lang="en-US" dirty="0" err="1" smtClean="0"/>
              <a:t>kuibuka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misamiati</a:t>
            </a:r>
            <a:r>
              <a:rPr lang="en-US" dirty="0" smtClean="0"/>
              <a:t> </a:t>
            </a:r>
            <a:r>
              <a:rPr lang="en-US" dirty="0" err="1" smtClean="0"/>
              <a:t>mbalimbali</a:t>
            </a:r>
            <a:r>
              <a:rPr lang="en-US" dirty="0" smtClean="0"/>
              <a:t> </a:t>
            </a:r>
            <a:r>
              <a:rPr lang="en-US" dirty="0" err="1" smtClean="0"/>
              <a:t>inayochangia</a:t>
            </a:r>
            <a:r>
              <a:rPr lang="en-US" dirty="0" smtClean="0"/>
              <a:t> </a:t>
            </a:r>
            <a:r>
              <a:rPr lang="en-US" dirty="0" err="1" smtClean="0"/>
              <a:t>kukua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kuenea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Kiswahili. </a:t>
            </a:r>
            <a:r>
              <a:rPr lang="en-US" dirty="0" err="1" smtClean="0"/>
              <a:t>Vyama</a:t>
            </a:r>
            <a:r>
              <a:rPr lang="en-US" dirty="0" smtClean="0"/>
              <a:t> </a:t>
            </a:r>
            <a:r>
              <a:rPr lang="en-US" dirty="0" err="1" smtClean="0"/>
              <a:t>vya</a:t>
            </a:r>
            <a:r>
              <a:rPr lang="en-US" dirty="0" smtClean="0"/>
              <a:t> </a:t>
            </a:r>
            <a:r>
              <a:rPr lang="en-US" dirty="0" err="1" smtClean="0"/>
              <a:t>siasa</a:t>
            </a:r>
            <a:r>
              <a:rPr lang="en-US" dirty="0" smtClean="0"/>
              <a:t> </a:t>
            </a:r>
            <a:r>
              <a:rPr lang="en-US" dirty="0" err="1" smtClean="0"/>
              <a:t>kama</a:t>
            </a:r>
            <a:r>
              <a:rPr lang="en-US" dirty="0" smtClean="0"/>
              <a:t> vile </a:t>
            </a:r>
            <a:r>
              <a:rPr lang="en-US" b="1" dirty="0" smtClean="0">
                <a:solidFill>
                  <a:srgbClr val="FF0000"/>
                </a:solidFill>
              </a:rPr>
              <a:t>CCM,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CHADEMA, TLP, CHAUMA, NLD, ACT, CUF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mfano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vyama</a:t>
            </a:r>
            <a:r>
              <a:rPr lang="en-US" dirty="0" smtClean="0"/>
              <a:t> </a:t>
            </a:r>
            <a:r>
              <a:rPr lang="en-US" dirty="0" err="1" smtClean="0"/>
              <a:t>vya</a:t>
            </a:r>
            <a:r>
              <a:rPr lang="en-US" dirty="0" smtClean="0"/>
              <a:t> </a:t>
            </a:r>
            <a:r>
              <a:rPr lang="en-US" dirty="0" err="1" smtClean="0"/>
              <a:t>siasa</a:t>
            </a:r>
            <a:r>
              <a:rPr lang="en-US" dirty="0" smtClean="0"/>
              <a:t> </a:t>
            </a:r>
            <a:r>
              <a:rPr lang="en-US" dirty="0" err="1" smtClean="0"/>
              <a:t>ambavyo</a:t>
            </a:r>
            <a:r>
              <a:rPr lang="en-US" dirty="0" smtClean="0"/>
              <a:t> </a:t>
            </a:r>
            <a:r>
              <a:rPr lang="en-US" dirty="0" err="1" smtClean="0"/>
              <a:t>vyote</a:t>
            </a:r>
            <a:r>
              <a:rPr lang="en-US" dirty="0" smtClean="0"/>
              <a:t> </a:t>
            </a:r>
            <a:r>
              <a:rPr lang="en-US" dirty="0" err="1" smtClean="0"/>
              <a:t>hutumia</a:t>
            </a:r>
            <a:r>
              <a:rPr lang="en-US" dirty="0" smtClean="0"/>
              <a:t> Kiswahili</a:t>
            </a:r>
          </a:p>
          <a:p>
            <a:pPr>
              <a:buNone/>
            </a:pP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harakati</a:t>
            </a:r>
            <a:r>
              <a:rPr lang="en-US" dirty="0" smtClean="0"/>
              <a:t> </a:t>
            </a:r>
            <a:r>
              <a:rPr lang="en-US" dirty="0" err="1" smtClean="0"/>
              <a:t>zake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kampeni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KUKUA NA KUENEA KWA KISWAHILI-BAADA YA UHURU.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5. </a:t>
            </a:r>
            <a:r>
              <a:rPr lang="en-US" b="1" dirty="0" err="1" smtClean="0">
                <a:solidFill>
                  <a:srgbClr val="FF0000"/>
                </a:solidFill>
              </a:rPr>
              <a:t>Suala</a:t>
            </a:r>
            <a:r>
              <a:rPr lang="en-US" b="1" dirty="0" smtClean="0">
                <a:solidFill>
                  <a:srgbClr val="FF0000"/>
                </a:solidFill>
              </a:rPr>
              <a:t> la </a:t>
            </a:r>
            <a:r>
              <a:rPr lang="en-US" b="1" dirty="0" err="1" smtClean="0">
                <a:solidFill>
                  <a:srgbClr val="FF0000"/>
                </a:solidFill>
              </a:rPr>
              <a:t>Utawala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Serikali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Tanzania </a:t>
            </a:r>
            <a:r>
              <a:rPr lang="en-US" dirty="0" err="1" smtClean="0"/>
              <a:t>ilianza</a:t>
            </a:r>
            <a:r>
              <a:rPr lang="en-US" dirty="0" smtClean="0"/>
              <a:t> </a:t>
            </a:r>
            <a:r>
              <a:rPr lang="en-US" dirty="0" err="1" smtClean="0"/>
              <a:t>kutumia</a:t>
            </a:r>
            <a:r>
              <a:rPr lang="en-US" dirty="0" smtClean="0"/>
              <a:t> Kiswahili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bunge</a:t>
            </a:r>
            <a:r>
              <a:rPr lang="en-US" dirty="0" smtClean="0"/>
              <a:t>, </a:t>
            </a:r>
            <a:r>
              <a:rPr lang="en-US" dirty="0" err="1" smtClean="0"/>
              <a:t>mahakama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polisi</a:t>
            </a:r>
            <a:r>
              <a:rPr lang="en-US" dirty="0" smtClean="0"/>
              <a:t> </a:t>
            </a:r>
            <a:r>
              <a:rPr lang="en-US" dirty="0" err="1" smtClean="0"/>
              <a:t>ikiwa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harakkati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kueneza</a:t>
            </a:r>
            <a:r>
              <a:rPr lang="en-US" dirty="0" smtClean="0"/>
              <a:t> Kiswahili. 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6. </a:t>
            </a:r>
            <a:r>
              <a:rPr lang="en-US" b="1" dirty="0" err="1" smtClean="0">
                <a:solidFill>
                  <a:srgbClr val="FF0000"/>
                </a:solidFill>
              </a:rPr>
              <a:t>Suala</a:t>
            </a:r>
            <a:r>
              <a:rPr lang="en-US" b="1" dirty="0" smtClean="0">
                <a:solidFill>
                  <a:srgbClr val="FF0000"/>
                </a:solidFill>
              </a:rPr>
              <a:t> la </a:t>
            </a:r>
            <a:r>
              <a:rPr lang="en-US" b="1" dirty="0" err="1" smtClean="0">
                <a:solidFill>
                  <a:srgbClr val="FF0000"/>
                </a:solidFill>
              </a:rPr>
              <a:t>Dini</a:t>
            </a:r>
            <a:r>
              <a:rPr lang="en-US" b="1" dirty="0" smtClean="0">
                <a:solidFill>
                  <a:srgbClr val="FF0000"/>
                </a:solidFill>
              </a:rPr>
              <a:t>.  </a:t>
            </a:r>
            <a:r>
              <a:rPr lang="en-US" dirty="0" err="1" smtClean="0"/>
              <a:t>Dini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Kiislamu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Kikristo</a:t>
            </a:r>
            <a:r>
              <a:rPr lang="en-US" dirty="0" smtClean="0"/>
              <a:t> </a:t>
            </a:r>
            <a:r>
              <a:rPr lang="en-US" dirty="0" err="1" smtClean="0"/>
              <a:t>ziliendelea</a:t>
            </a:r>
            <a:r>
              <a:rPr lang="en-US" dirty="0" smtClean="0"/>
              <a:t> </a:t>
            </a:r>
            <a:r>
              <a:rPr lang="en-US" dirty="0" err="1" smtClean="0"/>
              <a:t>kutumia</a:t>
            </a:r>
            <a:r>
              <a:rPr lang="en-US" dirty="0" smtClean="0"/>
              <a:t> Kiswahili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nyimbo</a:t>
            </a:r>
            <a:r>
              <a:rPr lang="en-US" dirty="0" smtClean="0"/>
              <a:t>, </a:t>
            </a:r>
            <a:r>
              <a:rPr lang="en-US" dirty="0" err="1" smtClean="0"/>
              <a:t>mahubiri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mikutano</a:t>
            </a:r>
            <a:r>
              <a:rPr lang="en-US" dirty="0" smtClean="0"/>
              <a:t> </a:t>
            </a:r>
            <a:r>
              <a:rPr lang="en-US" dirty="0" err="1" smtClean="0"/>
              <a:t>mbalimbali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kidini</a:t>
            </a:r>
            <a:r>
              <a:rPr lang="en-US" dirty="0" smtClean="0"/>
              <a:t>. </a:t>
            </a:r>
            <a:r>
              <a:rPr lang="en-US" dirty="0" err="1" smtClean="0"/>
              <a:t>Pia</a:t>
            </a:r>
            <a:r>
              <a:rPr lang="en-US" dirty="0" smtClean="0"/>
              <a:t> Kiswahili </a:t>
            </a:r>
            <a:r>
              <a:rPr lang="en-US" dirty="0" err="1" smtClean="0"/>
              <a:t>kilitumika</a:t>
            </a:r>
            <a:r>
              <a:rPr lang="en-US" dirty="0" smtClean="0"/>
              <a:t>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tafsri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ukalimani</a:t>
            </a:r>
            <a:r>
              <a:rPr lang="en-US" dirty="0" smtClean="0"/>
              <a:t>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maandishi</a:t>
            </a:r>
            <a:r>
              <a:rPr lang="en-US" dirty="0" smtClean="0"/>
              <a:t> </a:t>
            </a:r>
            <a:r>
              <a:rPr lang="en-US" dirty="0" err="1" smtClean="0"/>
              <a:t>mbalimbali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vitabu</a:t>
            </a:r>
            <a:r>
              <a:rPr lang="en-US" dirty="0" smtClean="0"/>
              <a:t> </a:t>
            </a:r>
            <a:r>
              <a:rPr lang="en-US" dirty="0" err="1" smtClean="0"/>
              <a:t>vya</a:t>
            </a:r>
            <a:r>
              <a:rPr lang="en-US" dirty="0" smtClean="0"/>
              <a:t> </a:t>
            </a:r>
            <a:r>
              <a:rPr lang="en-US" dirty="0" err="1" smtClean="0"/>
              <a:t>dini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7. </a:t>
            </a:r>
            <a:r>
              <a:rPr lang="en-US" b="1" dirty="0" err="1" smtClean="0">
                <a:solidFill>
                  <a:srgbClr val="FF0000"/>
                </a:solidFill>
              </a:rPr>
              <a:t>Biashara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/>
              <a:t>Misafara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wafanyabiashara</a:t>
            </a:r>
            <a:r>
              <a:rPr lang="en-US" dirty="0" smtClean="0"/>
              <a:t>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sehemu</a:t>
            </a:r>
            <a:r>
              <a:rPr lang="en-US" dirty="0" smtClean="0"/>
              <a:t> </a:t>
            </a:r>
            <a:r>
              <a:rPr lang="en-US" dirty="0" err="1" smtClean="0"/>
              <a:t>mbalimbali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( </a:t>
            </a:r>
            <a:r>
              <a:rPr lang="en-US" b="1" dirty="0" err="1" smtClean="0">
                <a:solidFill>
                  <a:srgbClr val="FF0000"/>
                </a:solidFill>
              </a:rPr>
              <a:t>Pwani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Kaskazini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Magharibi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Kusini</a:t>
            </a:r>
            <a:r>
              <a:rPr lang="en-US" b="1" dirty="0" smtClean="0">
                <a:solidFill>
                  <a:srgbClr val="FF0000"/>
                </a:solidFill>
              </a:rPr>
              <a:t>) </a:t>
            </a:r>
            <a:r>
              <a:rPr lang="en-US" dirty="0" err="1" smtClean="0"/>
              <a:t>mwa</a:t>
            </a:r>
            <a:r>
              <a:rPr lang="en-US" dirty="0" smtClean="0"/>
              <a:t> Tanzania </a:t>
            </a:r>
            <a:r>
              <a:rPr lang="en-US" dirty="0" err="1" smtClean="0"/>
              <a:t>husaidia</a:t>
            </a:r>
            <a:r>
              <a:rPr lang="en-US" dirty="0" smtClean="0"/>
              <a:t> </a:t>
            </a:r>
            <a:r>
              <a:rPr lang="en-US" dirty="0" err="1" smtClean="0"/>
              <a:t>sana</a:t>
            </a:r>
            <a:r>
              <a:rPr lang="en-US" dirty="0" smtClean="0"/>
              <a:t>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kukuza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kueneza</a:t>
            </a:r>
            <a:r>
              <a:rPr lang="en-US" dirty="0" smtClean="0"/>
              <a:t> </a:t>
            </a:r>
            <a:r>
              <a:rPr lang="en-US" dirty="0" err="1" smtClean="0"/>
              <a:t>lugha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Kiswahili, </a:t>
            </a:r>
            <a:r>
              <a:rPr lang="en-US" dirty="0" err="1" smtClean="0"/>
              <a:t>misafara</a:t>
            </a:r>
            <a:r>
              <a:rPr lang="en-US" dirty="0" smtClean="0"/>
              <a:t> </a:t>
            </a:r>
            <a:r>
              <a:rPr lang="en-US" dirty="0" err="1" smtClean="0"/>
              <a:t>hii</a:t>
            </a:r>
            <a:r>
              <a:rPr lang="en-US" dirty="0" smtClean="0"/>
              <a:t> 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ndani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Tanzania.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KUKUA NA KUENEA KWA KISWAHILI-BAADA YA UHURU.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b="1" dirty="0" err="1" smtClean="0"/>
              <a:t>Maana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Kukua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</a:t>
            </a:r>
            <a:r>
              <a:rPr lang="en-US" sz="2400" b="1" dirty="0" smtClean="0"/>
              <a:t> </a:t>
            </a:r>
            <a:r>
              <a:rPr lang="en-US" sz="2400" b="1" dirty="0" err="1"/>
              <a:t>K</a:t>
            </a:r>
            <a:r>
              <a:rPr lang="en-US" sz="2400" b="1" dirty="0" err="1" smtClean="0"/>
              <a:t>uenea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kwa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lugha</a:t>
            </a:r>
            <a:r>
              <a:rPr lang="en-US" sz="2400" b="1" dirty="0" smtClean="0"/>
              <a:t>.</a:t>
            </a:r>
          </a:p>
          <a:p>
            <a:pPr algn="just">
              <a:buNone/>
            </a:pPr>
            <a:r>
              <a:rPr lang="en-US" sz="2400" b="1" dirty="0" err="1" smtClean="0">
                <a:solidFill>
                  <a:srgbClr val="FF0000"/>
                </a:solidFill>
              </a:rPr>
              <a:t>Kukua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kwa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lugha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ni</a:t>
            </a:r>
            <a:r>
              <a:rPr lang="en-US" sz="2400" dirty="0" smtClean="0"/>
              <a:t> </a:t>
            </a:r>
            <a:r>
              <a:rPr lang="en-US" sz="2400" dirty="0" err="1" smtClean="0"/>
              <a:t>kitendo</a:t>
            </a:r>
            <a:r>
              <a:rPr lang="en-US" sz="2400" dirty="0" smtClean="0"/>
              <a:t> cha </a:t>
            </a:r>
            <a:r>
              <a:rPr lang="en-US" sz="2400" dirty="0" err="1" smtClean="0"/>
              <a:t>kuongezeka</a:t>
            </a:r>
            <a:r>
              <a:rPr lang="en-US" sz="2400" dirty="0" smtClean="0"/>
              <a:t> </a:t>
            </a:r>
            <a:r>
              <a:rPr lang="en-US" sz="2400" dirty="0" err="1" smtClean="0"/>
              <a:t>kwa</a:t>
            </a:r>
            <a:r>
              <a:rPr lang="en-US" sz="2400" dirty="0" smtClean="0"/>
              <a:t> </a:t>
            </a:r>
            <a:r>
              <a:rPr lang="en-US" sz="2400" dirty="0" err="1" smtClean="0"/>
              <a:t>msamiati</a:t>
            </a:r>
            <a:r>
              <a:rPr lang="en-US" sz="2400" dirty="0" smtClean="0"/>
              <a:t> </a:t>
            </a:r>
            <a:r>
              <a:rPr lang="en-US" sz="2400" dirty="0" err="1" smtClean="0"/>
              <a:t>wa</a:t>
            </a:r>
            <a:endParaRPr lang="en-US" sz="2400" dirty="0" smtClean="0"/>
          </a:p>
          <a:p>
            <a:pPr algn="just">
              <a:buNone/>
            </a:pPr>
            <a:r>
              <a:rPr lang="en-US" sz="2400" dirty="0" err="1" smtClean="0"/>
              <a:t>lugha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idadi</a:t>
            </a:r>
            <a:r>
              <a:rPr lang="en-US" sz="2400" dirty="0" smtClean="0"/>
              <a:t> </a:t>
            </a:r>
            <a:r>
              <a:rPr lang="en-US" sz="2400" dirty="0" err="1" smtClean="0"/>
              <a:t>ya</a:t>
            </a:r>
            <a:r>
              <a:rPr lang="en-US" sz="2400" dirty="0" smtClean="0"/>
              <a:t> </a:t>
            </a:r>
            <a:r>
              <a:rPr lang="en-US" sz="2400" dirty="0" err="1" smtClean="0"/>
              <a:t>watumiaji</a:t>
            </a:r>
            <a:r>
              <a:rPr lang="en-US" sz="2400" dirty="0" smtClean="0"/>
              <a:t> </a:t>
            </a:r>
            <a:r>
              <a:rPr lang="en-US" sz="2400" dirty="0" err="1" smtClean="0"/>
              <a:t>wa</a:t>
            </a:r>
            <a:r>
              <a:rPr lang="en-US" sz="2400" dirty="0" smtClean="0"/>
              <a:t> </a:t>
            </a:r>
            <a:r>
              <a:rPr lang="en-US" sz="2400" dirty="0" err="1" smtClean="0"/>
              <a:t>lugha</a:t>
            </a:r>
            <a:r>
              <a:rPr lang="en-US" sz="2400" dirty="0" smtClean="0"/>
              <a:t> </a:t>
            </a:r>
            <a:r>
              <a:rPr lang="en-US" sz="2400" dirty="0" err="1" smtClean="0"/>
              <a:t>husika</a:t>
            </a:r>
            <a:r>
              <a:rPr lang="en-US" sz="2400" dirty="0" smtClean="0"/>
              <a:t> </a:t>
            </a:r>
            <a:r>
              <a:rPr lang="en-US" sz="2400" dirty="0" err="1" smtClean="0"/>
              <a:t>wakati</a:t>
            </a:r>
            <a:endParaRPr lang="en-US" sz="2400" dirty="0" smtClean="0"/>
          </a:p>
          <a:p>
            <a:pPr algn="just">
              <a:buNone/>
            </a:pPr>
            <a:r>
              <a:rPr lang="en-US" sz="2400" b="1" dirty="0" err="1" smtClean="0">
                <a:solidFill>
                  <a:srgbClr val="FF0000"/>
                </a:solidFill>
              </a:rPr>
              <a:t>Kuenea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kwa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lugha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ni</a:t>
            </a:r>
            <a:r>
              <a:rPr lang="en-US" sz="2400" dirty="0" smtClean="0"/>
              <a:t> </a:t>
            </a:r>
            <a:r>
              <a:rPr lang="en-US" sz="2400" dirty="0" err="1" smtClean="0"/>
              <a:t>hali</a:t>
            </a:r>
            <a:r>
              <a:rPr lang="en-US" sz="2400" dirty="0" smtClean="0"/>
              <a:t> </a:t>
            </a:r>
            <a:r>
              <a:rPr lang="en-US" sz="2400" dirty="0" err="1" smtClean="0"/>
              <a:t>ya</a:t>
            </a:r>
            <a:r>
              <a:rPr lang="en-US" sz="2400" dirty="0" smtClean="0"/>
              <a:t> </a:t>
            </a:r>
            <a:r>
              <a:rPr lang="en-US" sz="2400" dirty="0" err="1" smtClean="0"/>
              <a:t>kusambaa</a:t>
            </a:r>
            <a:r>
              <a:rPr lang="en-US" sz="2400" dirty="0" smtClean="0"/>
              <a:t> </a:t>
            </a:r>
            <a:r>
              <a:rPr lang="en-US" sz="2400" dirty="0" err="1" smtClean="0"/>
              <a:t>kwa</a:t>
            </a:r>
            <a:r>
              <a:rPr lang="en-US" sz="2400" dirty="0" smtClean="0"/>
              <a:t> </a:t>
            </a:r>
            <a:r>
              <a:rPr lang="en-US" sz="2400" dirty="0" err="1" smtClean="0"/>
              <a:t>misamiati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endParaRPr lang="en-US" sz="2400" dirty="0" smtClean="0"/>
          </a:p>
          <a:p>
            <a:pPr algn="just">
              <a:buNone/>
            </a:pPr>
            <a:r>
              <a:rPr lang="en-US" sz="2400" dirty="0" err="1" smtClean="0"/>
              <a:t>kuongezeka</a:t>
            </a:r>
            <a:r>
              <a:rPr lang="en-US" sz="2400" dirty="0" smtClean="0"/>
              <a:t> </a:t>
            </a:r>
            <a:r>
              <a:rPr lang="en-US" sz="2400" dirty="0" err="1" smtClean="0"/>
              <a:t>kwa</a:t>
            </a:r>
            <a:r>
              <a:rPr lang="en-US" sz="2400" dirty="0" smtClean="0"/>
              <a:t> </a:t>
            </a:r>
            <a:r>
              <a:rPr lang="en-US" sz="2400" dirty="0" err="1" smtClean="0"/>
              <a:t>watumiaji</a:t>
            </a:r>
            <a:r>
              <a:rPr lang="en-US" sz="2400" dirty="0" smtClean="0"/>
              <a:t> </a:t>
            </a:r>
            <a:r>
              <a:rPr lang="en-US" sz="2400" dirty="0" err="1" smtClean="0"/>
              <a:t>wa</a:t>
            </a:r>
            <a:r>
              <a:rPr lang="en-US" sz="2400" dirty="0" smtClean="0"/>
              <a:t> </a:t>
            </a:r>
            <a:r>
              <a:rPr lang="en-US" sz="2400" dirty="0" err="1" smtClean="0"/>
              <a:t>lugha</a:t>
            </a:r>
            <a:r>
              <a:rPr lang="en-US" sz="2400" dirty="0" smtClean="0"/>
              <a:t> </a:t>
            </a:r>
            <a:r>
              <a:rPr lang="en-US" sz="2400" dirty="0" err="1" smtClean="0"/>
              <a:t>husika</a:t>
            </a:r>
            <a:r>
              <a:rPr lang="en-US" sz="2400" dirty="0" smtClean="0"/>
              <a:t> </a:t>
            </a:r>
            <a:r>
              <a:rPr lang="en-US" sz="2400" dirty="0" err="1" smtClean="0"/>
              <a:t>katika</a:t>
            </a:r>
            <a:r>
              <a:rPr lang="en-US" sz="2400" dirty="0" smtClean="0"/>
              <a:t> </a:t>
            </a:r>
            <a:r>
              <a:rPr lang="en-US" sz="2400" dirty="0" err="1" smtClean="0"/>
              <a:t>maeneo</a:t>
            </a:r>
            <a:endParaRPr lang="en-US" sz="2400" dirty="0" smtClean="0"/>
          </a:p>
          <a:p>
            <a:pPr algn="just">
              <a:buNone/>
            </a:pPr>
            <a:r>
              <a:rPr lang="en-US" sz="2400" dirty="0" err="1" smtClean="0"/>
              <a:t>tofauti</a:t>
            </a:r>
            <a:r>
              <a:rPr lang="en-US" sz="2400" dirty="0" smtClean="0"/>
              <a:t> </a:t>
            </a:r>
            <a:r>
              <a:rPr lang="en-US" sz="2400" dirty="0" err="1" smtClean="0"/>
              <a:t>tofauti</a:t>
            </a:r>
            <a:r>
              <a:rPr lang="en-US" sz="2400" dirty="0" smtClean="0"/>
              <a:t>.</a:t>
            </a:r>
          </a:p>
          <a:p>
            <a:pPr algn="just">
              <a:buNone/>
            </a:pPr>
            <a:r>
              <a:rPr lang="en-US" sz="2400" dirty="0" err="1" smtClean="0"/>
              <a:t>Tumekwishaona</a:t>
            </a:r>
            <a:r>
              <a:rPr lang="en-US" sz="2400" dirty="0" smtClean="0"/>
              <a:t> </a:t>
            </a:r>
            <a:r>
              <a:rPr lang="en-US" sz="2400" dirty="0" err="1" smtClean="0"/>
              <a:t>kuwa</a:t>
            </a:r>
            <a:r>
              <a:rPr lang="en-US" sz="2400" dirty="0" smtClean="0"/>
              <a:t> </a:t>
            </a:r>
            <a:r>
              <a:rPr lang="en-US" sz="2400" dirty="0" err="1" smtClean="0"/>
              <a:t>lugha</a:t>
            </a:r>
            <a:r>
              <a:rPr lang="en-US" sz="2400" dirty="0" smtClean="0"/>
              <a:t> </a:t>
            </a:r>
            <a:r>
              <a:rPr lang="en-US" sz="2400" dirty="0" err="1" smtClean="0"/>
              <a:t>ya</a:t>
            </a:r>
            <a:r>
              <a:rPr lang="en-US" sz="2400" dirty="0" smtClean="0"/>
              <a:t> Kiswahili </a:t>
            </a:r>
            <a:r>
              <a:rPr lang="en-US" sz="2400" dirty="0" err="1" smtClean="0"/>
              <a:t>chimbuko</a:t>
            </a:r>
            <a:r>
              <a:rPr lang="en-US" sz="2400" dirty="0" smtClean="0"/>
              <a:t> lake </a:t>
            </a:r>
            <a:r>
              <a:rPr lang="en-US" sz="2400" dirty="0" err="1" smtClean="0"/>
              <a:t>ni</a:t>
            </a:r>
            <a:r>
              <a:rPr lang="en-US" sz="2400" dirty="0" smtClean="0"/>
              <a:t> </a:t>
            </a:r>
            <a:r>
              <a:rPr lang="en-US" sz="2400" dirty="0" err="1" smtClean="0"/>
              <a:t>katika</a:t>
            </a:r>
            <a:endParaRPr lang="en-US" sz="2400" dirty="0" smtClean="0"/>
          </a:p>
          <a:p>
            <a:pPr algn="just">
              <a:buNone/>
            </a:pPr>
            <a:r>
              <a:rPr lang="en-US" sz="2400" dirty="0" err="1" smtClean="0"/>
              <a:t>upwa</a:t>
            </a:r>
            <a:r>
              <a:rPr lang="en-US" sz="2400" dirty="0" smtClean="0"/>
              <a:t> </a:t>
            </a:r>
            <a:r>
              <a:rPr lang="en-US" sz="2400" dirty="0" err="1" smtClean="0"/>
              <a:t>wa</a:t>
            </a:r>
            <a:r>
              <a:rPr lang="en-US" sz="2400" dirty="0" smtClean="0"/>
              <a:t> </a:t>
            </a:r>
            <a:r>
              <a:rPr lang="en-US" sz="2400" b="1" dirty="0" err="1" smtClean="0"/>
              <a:t>Pwani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Afrika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Mashariki</a:t>
            </a:r>
            <a:r>
              <a:rPr lang="en-US" sz="2400" b="1" dirty="0" smtClean="0"/>
              <a:t>. </a:t>
            </a:r>
            <a:r>
              <a:rPr lang="en-US" sz="2400" dirty="0" err="1" smtClean="0"/>
              <a:t>Lakini</a:t>
            </a:r>
            <a:r>
              <a:rPr lang="en-US" sz="2400" dirty="0" smtClean="0"/>
              <a:t> </a:t>
            </a:r>
            <a:r>
              <a:rPr lang="en-US" sz="2400" dirty="0" err="1" smtClean="0"/>
              <a:t>lugha</a:t>
            </a:r>
            <a:r>
              <a:rPr lang="en-US" sz="2400" dirty="0" smtClean="0"/>
              <a:t> </a:t>
            </a:r>
            <a:r>
              <a:rPr lang="en-US" sz="2400" dirty="0" err="1" smtClean="0"/>
              <a:t>hii</a:t>
            </a:r>
            <a:r>
              <a:rPr lang="en-US" sz="2400" dirty="0" smtClean="0"/>
              <a:t> </a:t>
            </a:r>
            <a:r>
              <a:rPr lang="en-US" sz="2400" dirty="0" err="1" smtClean="0"/>
              <a:t>haikuishia</a:t>
            </a:r>
            <a:endParaRPr lang="en-US" sz="2400" dirty="0" smtClean="0"/>
          </a:p>
          <a:p>
            <a:pPr algn="just">
              <a:buNone/>
            </a:pPr>
            <a:r>
              <a:rPr lang="en-US" sz="2400" dirty="0" err="1" smtClean="0"/>
              <a:t>Pwani</a:t>
            </a:r>
            <a:r>
              <a:rPr lang="en-US" sz="2400" dirty="0" smtClean="0"/>
              <a:t> </a:t>
            </a:r>
            <a:r>
              <a:rPr lang="en-US" sz="2400" dirty="0" err="1" smtClean="0"/>
              <a:t>tu</a:t>
            </a:r>
            <a:r>
              <a:rPr lang="en-US" sz="2400" dirty="0" smtClean="0"/>
              <a:t>, </a:t>
            </a:r>
            <a:r>
              <a:rPr lang="en-US" sz="2400" dirty="0" err="1" smtClean="0"/>
              <a:t>bali</a:t>
            </a:r>
            <a:r>
              <a:rPr lang="en-US" sz="2400" dirty="0" smtClean="0"/>
              <a:t> </a:t>
            </a:r>
            <a:r>
              <a:rPr lang="en-US" sz="2400" dirty="0" err="1" smtClean="0"/>
              <a:t>ilisambaa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kuenea</a:t>
            </a:r>
            <a:r>
              <a:rPr lang="en-US" sz="2400" dirty="0" smtClean="0"/>
              <a:t> </a:t>
            </a:r>
            <a:r>
              <a:rPr lang="en-US" sz="2400" dirty="0" err="1" smtClean="0"/>
              <a:t>katika</a:t>
            </a:r>
            <a:r>
              <a:rPr lang="en-US" sz="2400" dirty="0" smtClean="0"/>
              <a:t> </a:t>
            </a:r>
            <a:r>
              <a:rPr lang="en-US" sz="2400" dirty="0" err="1" smtClean="0"/>
              <a:t>sehemu</a:t>
            </a:r>
            <a:r>
              <a:rPr lang="en-US" sz="2400" dirty="0" smtClean="0"/>
              <a:t> </a:t>
            </a:r>
            <a:r>
              <a:rPr lang="en-US" sz="2400" dirty="0" err="1" smtClean="0"/>
              <a:t>nyingine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endParaRPr lang="en-US" sz="2400" dirty="0" smtClean="0"/>
          </a:p>
          <a:p>
            <a:pPr algn="just">
              <a:buNone/>
            </a:pPr>
            <a:r>
              <a:rPr lang="en-US" sz="2400" dirty="0" err="1" smtClean="0"/>
              <a:t>bara</a:t>
            </a:r>
            <a:r>
              <a:rPr lang="en-US" sz="2400" dirty="0" smtClean="0"/>
              <a:t> la </a:t>
            </a:r>
            <a:r>
              <a:rPr lang="en-US" sz="2400" dirty="0" err="1" smtClean="0"/>
              <a:t>Afrika</a:t>
            </a:r>
            <a:r>
              <a:rPr lang="en-US" sz="2400" dirty="0" smtClean="0"/>
              <a:t> </a:t>
            </a:r>
            <a:r>
              <a:rPr lang="en-US" sz="2400" dirty="0" err="1" smtClean="0"/>
              <a:t>Mashariki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nje</a:t>
            </a:r>
            <a:r>
              <a:rPr lang="en-US" sz="2400" dirty="0" smtClean="0"/>
              <a:t> </a:t>
            </a:r>
            <a:r>
              <a:rPr lang="en-US" sz="2400" dirty="0" err="1" smtClean="0"/>
              <a:t>ya</a:t>
            </a:r>
            <a:r>
              <a:rPr lang="en-US" sz="2400" dirty="0" smtClean="0"/>
              <a:t> </a:t>
            </a:r>
            <a:r>
              <a:rPr lang="en-US" sz="2400" dirty="0" err="1" smtClean="0"/>
              <a:t>bara</a:t>
            </a:r>
            <a:r>
              <a:rPr lang="en-US" sz="2400" dirty="0" smtClean="0"/>
              <a:t> </a:t>
            </a:r>
            <a:r>
              <a:rPr lang="en-US" sz="2400" dirty="0" err="1" smtClean="0"/>
              <a:t>hilo</a:t>
            </a:r>
            <a:r>
              <a:rPr lang="en-US" sz="2400" dirty="0" smtClean="0"/>
              <a:t>. </a:t>
            </a:r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r>
              <a:rPr lang="en-US" sz="2400" dirty="0" err="1" smtClean="0"/>
              <a:t>Yapo</a:t>
            </a:r>
            <a:r>
              <a:rPr lang="en-US" sz="2400" dirty="0" smtClean="0"/>
              <a:t> mambo </a:t>
            </a:r>
            <a:r>
              <a:rPr lang="en-US" sz="2400" dirty="0" err="1" smtClean="0"/>
              <a:t>makubwa</a:t>
            </a:r>
            <a:r>
              <a:rPr lang="en-US" sz="2400" dirty="0" smtClean="0"/>
              <a:t> </a:t>
            </a:r>
            <a:r>
              <a:rPr lang="en-US" sz="2400" dirty="0" err="1" smtClean="0"/>
              <a:t>kadhaa</a:t>
            </a:r>
            <a:r>
              <a:rPr lang="en-US" sz="2400" dirty="0" smtClean="0"/>
              <a:t> </a:t>
            </a:r>
            <a:r>
              <a:rPr lang="en-US" sz="2400" dirty="0" err="1" smtClean="0"/>
              <a:t>yaliyochangia</a:t>
            </a:r>
            <a:r>
              <a:rPr lang="en-US" sz="2400" dirty="0" smtClean="0"/>
              <a:t> </a:t>
            </a:r>
            <a:r>
              <a:rPr lang="en-US" sz="2400" dirty="0" err="1" smtClean="0"/>
              <a:t>katika</a:t>
            </a:r>
            <a:r>
              <a:rPr lang="en-US" sz="2400" dirty="0" smtClean="0"/>
              <a:t> </a:t>
            </a:r>
            <a:r>
              <a:rPr lang="en-US" sz="2400" dirty="0" err="1" smtClean="0"/>
              <a:t>kusambaa</a:t>
            </a:r>
            <a:endParaRPr lang="en-US" sz="2400" dirty="0" smtClean="0"/>
          </a:p>
          <a:p>
            <a:pPr algn="just">
              <a:buNone/>
            </a:pPr>
            <a:r>
              <a:rPr lang="en-US" sz="2400" dirty="0" err="1" smtClean="0"/>
              <a:t>kwa</a:t>
            </a:r>
            <a:r>
              <a:rPr lang="en-US" sz="2400" dirty="0" smtClean="0"/>
              <a:t> </a:t>
            </a:r>
            <a:r>
              <a:rPr lang="en-US" sz="2400" dirty="0" err="1" smtClean="0"/>
              <a:t>lugha</a:t>
            </a:r>
            <a:r>
              <a:rPr lang="en-US" sz="2400" dirty="0" smtClean="0"/>
              <a:t> </a:t>
            </a:r>
            <a:r>
              <a:rPr lang="en-US" sz="2400" dirty="0" err="1" smtClean="0"/>
              <a:t>ya</a:t>
            </a:r>
            <a:r>
              <a:rPr lang="en-US" sz="2400" dirty="0" smtClean="0"/>
              <a:t> Kiswahili </a:t>
            </a:r>
            <a:r>
              <a:rPr lang="en-US" sz="2200" dirty="0" err="1" smtClean="0"/>
              <a:t>ndani</a:t>
            </a:r>
            <a:r>
              <a:rPr lang="en-US" sz="2200" dirty="0" smtClean="0"/>
              <a:t> </a:t>
            </a:r>
            <a:r>
              <a:rPr lang="en-US" sz="2200" dirty="0" err="1" smtClean="0"/>
              <a:t>ya</a:t>
            </a:r>
            <a:r>
              <a:rPr lang="en-US" sz="2200" dirty="0" smtClean="0"/>
              <a:t> </a:t>
            </a:r>
            <a:r>
              <a:rPr lang="en-US" sz="2200" dirty="0" err="1" smtClean="0"/>
              <a:t>Afrika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nje</a:t>
            </a:r>
            <a:r>
              <a:rPr lang="en-US" sz="2200" dirty="0" smtClean="0"/>
              <a:t> </a:t>
            </a:r>
            <a:r>
              <a:rPr lang="en-US" sz="2200" dirty="0" err="1" smtClean="0"/>
              <a:t>ya</a:t>
            </a:r>
            <a:r>
              <a:rPr lang="en-US" sz="2200" dirty="0" smtClean="0"/>
              <a:t> </a:t>
            </a:r>
            <a:r>
              <a:rPr lang="en-US" sz="2200" dirty="0" err="1" smtClean="0"/>
              <a:t>Afrika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  <a:ea typeface="Adobe Fan Heiti Std B" pitchFamily="34" charset="-128"/>
              </a:rPr>
              <a:t>KUKUA NA KUENEA KWA KISWAHILI KATIKA NCHI ZA AFRIKA MASHARIKI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u="sng" dirty="0" smtClean="0">
                <a:solidFill>
                  <a:srgbClr val="FF0000"/>
                </a:solidFill>
              </a:rPr>
              <a:t>MCHANGO WA VYOMBO VYA KUKUZA NA KUENEZA LUGHA YA KISWAHILI  NCHINI TANZANIA</a:t>
            </a:r>
          </a:p>
          <a:p>
            <a:pPr algn="just">
              <a:buNone/>
            </a:pPr>
            <a:r>
              <a:rPr lang="en-US" sz="2000" dirty="0" err="1" smtClean="0"/>
              <a:t>Vyombo</a:t>
            </a:r>
            <a:r>
              <a:rPr lang="en-US" sz="2000" dirty="0" smtClean="0"/>
              <a:t> </a:t>
            </a:r>
            <a:r>
              <a:rPr lang="en-US" sz="2000" dirty="0" err="1" smtClean="0"/>
              <a:t>mbalimbali</a:t>
            </a:r>
            <a:r>
              <a:rPr lang="en-US" sz="2000" dirty="0" smtClean="0"/>
              <a:t> </a:t>
            </a:r>
            <a:r>
              <a:rPr lang="en-US" sz="2000" dirty="0" err="1" smtClean="0"/>
              <a:t>vya</a:t>
            </a:r>
            <a:r>
              <a:rPr lang="en-US" sz="2000" dirty="0" smtClean="0"/>
              <a:t> </a:t>
            </a:r>
            <a:r>
              <a:rPr lang="en-US" sz="2000" dirty="0" err="1" smtClean="0"/>
              <a:t>kukuza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kueneza</a:t>
            </a:r>
            <a:r>
              <a:rPr lang="en-US" sz="2000" dirty="0" smtClean="0"/>
              <a:t> </a:t>
            </a:r>
            <a:r>
              <a:rPr lang="en-US" sz="2000" dirty="0" err="1" smtClean="0"/>
              <a:t>lugha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Kiswahili</a:t>
            </a:r>
          </a:p>
          <a:p>
            <a:pPr algn="just">
              <a:buNone/>
            </a:pPr>
            <a:r>
              <a:rPr lang="en-US" sz="2000" dirty="0" err="1" smtClean="0"/>
              <a:t>vilianzishwa</a:t>
            </a:r>
            <a:r>
              <a:rPr lang="en-US" sz="2000" dirty="0" smtClean="0"/>
              <a:t> </a:t>
            </a:r>
            <a:r>
              <a:rPr lang="en-US" sz="2000" dirty="0" err="1" smtClean="0"/>
              <a:t>baada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uhuru</a:t>
            </a:r>
            <a:r>
              <a:rPr lang="en-US" sz="2000" dirty="0" smtClean="0"/>
              <a:t>. </a:t>
            </a:r>
            <a:r>
              <a:rPr lang="en-US" sz="2000" b="1" dirty="0" err="1" smtClean="0">
                <a:solidFill>
                  <a:srgbClr val="FF0000"/>
                </a:solidFill>
              </a:rPr>
              <a:t>Mfano</a:t>
            </a:r>
            <a:r>
              <a:rPr lang="en-US" sz="2000" b="1" dirty="0" smtClean="0">
                <a:solidFill>
                  <a:srgbClr val="FF0000"/>
                </a:solidFill>
              </a:rPr>
              <a:t> ,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TAKILUKI, BAKITA, BAMITA, TUKI,</a:t>
            </a:r>
          </a:p>
          <a:p>
            <a:pPr algn="just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UWAVITA, CHAKA, TEWW, CHAWAKAMA, TET </a:t>
            </a:r>
            <a:r>
              <a:rPr lang="en-US" sz="2000" b="1" dirty="0" err="1" smtClean="0">
                <a:solidFill>
                  <a:srgbClr val="FF0000"/>
                </a:solidFill>
              </a:rPr>
              <a:t>na</a:t>
            </a:r>
            <a:r>
              <a:rPr lang="en-US" sz="2000" b="1" dirty="0" smtClean="0">
                <a:solidFill>
                  <a:srgbClr val="FF0000"/>
                </a:solidFill>
              </a:rPr>
              <a:t> UKUTA.</a:t>
            </a:r>
          </a:p>
          <a:p>
            <a:pPr marL="566928" indent="-457200" algn="just">
              <a:buAutoNum type="arabicPeriod"/>
            </a:pPr>
            <a:r>
              <a:rPr lang="en-US" sz="2000" b="1" dirty="0" err="1" smtClean="0">
                <a:solidFill>
                  <a:srgbClr val="FF0000"/>
                </a:solidFill>
              </a:rPr>
              <a:t>Taasisi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ya</a:t>
            </a:r>
            <a:r>
              <a:rPr lang="en-US" sz="2000" b="1" dirty="0" smtClean="0">
                <a:solidFill>
                  <a:srgbClr val="FF0000"/>
                </a:solidFill>
              </a:rPr>
              <a:t> Kiswahili </a:t>
            </a:r>
            <a:r>
              <a:rPr lang="en-US" sz="2000" b="1" dirty="0" err="1" smtClean="0">
                <a:solidFill>
                  <a:srgbClr val="FF0000"/>
                </a:solidFill>
              </a:rPr>
              <a:t>na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Lugha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za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Kigeni</a:t>
            </a:r>
            <a:r>
              <a:rPr lang="en-US" sz="2000" b="1" dirty="0" smtClean="0">
                <a:solidFill>
                  <a:srgbClr val="FF0000"/>
                </a:solidFill>
              </a:rPr>
              <a:t> ( TAKILUKI )</a:t>
            </a:r>
          </a:p>
          <a:p>
            <a:pPr marL="566928" indent="-457200" algn="just">
              <a:buNone/>
            </a:pPr>
            <a:r>
              <a:rPr lang="en-US" sz="2000" dirty="0" err="1" smtClean="0"/>
              <a:t>Taasisi</a:t>
            </a:r>
            <a:r>
              <a:rPr lang="en-US" sz="2000" dirty="0" smtClean="0"/>
              <a:t> </a:t>
            </a:r>
            <a:r>
              <a:rPr lang="en-US" sz="2000" dirty="0" err="1" smtClean="0"/>
              <a:t>hii</a:t>
            </a:r>
            <a:r>
              <a:rPr lang="en-US" sz="2000" dirty="0" smtClean="0"/>
              <a:t> </a:t>
            </a:r>
            <a:r>
              <a:rPr lang="en-US" sz="2000" dirty="0" err="1" smtClean="0"/>
              <a:t>ilianzishwa</a:t>
            </a:r>
            <a:r>
              <a:rPr lang="en-US" sz="2000" dirty="0" smtClean="0"/>
              <a:t> </a:t>
            </a:r>
            <a:r>
              <a:rPr lang="en-US" sz="2000" dirty="0" err="1" smtClean="0"/>
              <a:t>mwaka</a:t>
            </a:r>
            <a:r>
              <a:rPr lang="en-US" sz="2000" dirty="0" smtClean="0"/>
              <a:t> </a:t>
            </a:r>
            <a:r>
              <a:rPr lang="en-US" sz="2000" b="1" dirty="0" smtClean="0"/>
              <a:t>1979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inafanya</a:t>
            </a:r>
            <a:r>
              <a:rPr lang="en-US" sz="2000" dirty="0" smtClean="0"/>
              <a:t> </a:t>
            </a:r>
            <a:r>
              <a:rPr lang="en-US" sz="2000" dirty="0" err="1" smtClean="0"/>
              <a:t>kazi</a:t>
            </a:r>
            <a:r>
              <a:rPr lang="en-US" sz="2000" dirty="0" smtClean="0"/>
              <a:t> </a:t>
            </a:r>
            <a:r>
              <a:rPr lang="en-US" sz="2000" dirty="0" err="1" smtClean="0"/>
              <a:t>chini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Wizara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endParaRPr lang="en-US" sz="2000" dirty="0" smtClean="0"/>
          </a:p>
          <a:p>
            <a:pPr marL="566928" indent="-457200" algn="just">
              <a:buNone/>
            </a:pPr>
            <a:r>
              <a:rPr lang="en-US" sz="2000" dirty="0" err="1" smtClean="0"/>
              <a:t>Elimu</a:t>
            </a:r>
            <a:r>
              <a:rPr lang="en-US" sz="2000" dirty="0" smtClean="0"/>
              <a:t> Zanzibar. </a:t>
            </a:r>
            <a:r>
              <a:rPr lang="en-US" sz="2000" dirty="0" err="1" smtClean="0"/>
              <a:t>Majukumu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taasisi</a:t>
            </a:r>
            <a:r>
              <a:rPr lang="en-US" sz="2000" dirty="0" smtClean="0"/>
              <a:t> </a:t>
            </a:r>
            <a:r>
              <a:rPr lang="en-US" sz="2000" dirty="0" err="1" smtClean="0"/>
              <a:t>hii</a:t>
            </a:r>
            <a:r>
              <a:rPr lang="en-US" sz="2000" dirty="0" smtClean="0"/>
              <a:t> </a:t>
            </a:r>
            <a:r>
              <a:rPr lang="en-US" sz="2000" dirty="0" err="1" smtClean="0"/>
              <a:t>ni</a:t>
            </a:r>
            <a:r>
              <a:rPr lang="en-US" sz="2000" dirty="0" smtClean="0"/>
              <a:t> </a:t>
            </a:r>
            <a:r>
              <a:rPr lang="en-US" sz="2000" dirty="0" err="1" smtClean="0"/>
              <a:t>pamoja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;</a:t>
            </a:r>
          </a:p>
          <a:p>
            <a:pPr marL="566928" indent="-457200" algn="just">
              <a:buAutoNum type="alphaLcPeriod"/>
            </a:pPr>
            <a:r>
              <a:rPr lang="en-US" sz="2000" dirty="0" err="1" smtClean="0"/>
              <a:t>Kufundisha</a:t>
            </a:r>
            <a:r>
              <a:rPr lang="en-US" sz="2000" dirty="0" smtClean="0"/>
              <a:t> Kiswahili </a:t>
            </a:r>
            <a:r>
              <a:rPr lang="en-US" sz="2000" dirty="0" err="1" smtClean="0"/>
              <a:t>sanifu</a:t>
            </a:r>
            <a:r>
              <a:rPr lang="en-US" sz="2000" dirty="0" smtClean="0"/>
              <a:t> </a:t>
            </a:r>
            <a:r>
              <a:rPr lang="en-US" sz="2000" dirty="0" err="1" smtClean="0"/>
              <a:t>kwa</a:t>
            </a:r>
            <a:r>
              <a:rPr lang="en-US" sz="2000" dirty="0" smtClean="0"/>
              <a:t> </a:t>
            </a:r>
            <a:r>
              <a:rPr lang="en-US" sz="2000" dirty="0" err="1" smtClean="0"/>
              <a:t>wageni</a:t>
            </a:r>
            <a:r>
              <a:rPr lang="en-US" sz="2000" dirty="0" smtClean="0"/>
              <a:t> </a:t>
            </a:r>
            <a:r>
              <a:rPr lang="en-US" sz="2000" dirty="0" err="1" smtClean="0"/>
              <a:t>wote</a:t>
            </a:r>
            <a:r>
              <a:rPr lang="en-US" sz="2000" dirty="0" smtClean="0"/>
              <a:t> </a:t>
            </a:r>
            <a:r>
              <a:rPr lang="en-US" sz="2000" dirty="0" err="1" smtClean="0"/>
              <a:t>wanaofika</a:t>
            </a:r>
            <a:r>
              <a:rPr lang="en-US" sz="2000" dirty="0" smtClean="0"/>
              <a:t> </a:t>
            </a:r>
            <a:r>
              <a:rPr lang="en-US" sz="2000" dirty="0" err="1" smtClean="0"/>
              <a:t>nchini</a:t>
            </a:r>
            <a:r>
              <a:rPr lang="en-US" sz="2000" dirty="0" smtClean="0"/>
              <a:t> Zanzibar. </a:t>
            </a:r>
          </a:p>
          <a:p>
            <a:pPr marL="566928" indent="-457200" algn="just">
              <a:buAutoNum type="alphaLcPeriod"/>
            </a:pPr>
            <a:r>
              <a:rPr lang="en-US" sz="2000" dirty="0" err="1" smtClean="0"/>
              <a:t>Kutoa</a:t>
            </a:r>
            <a:r>
              <a:rPr lang="en-US" sz="2000" dirty="0" smtClean="0"/>
              <a:t> </a:t>
            </a:r>
            <a:r>
              <a:rPr lang="en-US" sz="2000" dirty="0" err="1" smtClean="0"/>
              <a:t>mafunzo</a:t>
            </a:r>
            <a:r>
              <a:rPr lang="en-US" sz="2000" dirty="0" smtClean="0"/>
              <a:t> </a:t>
            </a:r>
            <a:r>
              <a:rPr lang="en-US" sz="2000" dirty="0" err="1" smtClean="0"/>
              <a:t>kwa</a:t>
            </a:r>
            <a:r>
              <a:rPr lang="en-US" sz="2000" dirty="0" smtClean="0"/>
              <a:t> </a:t>
            </a:r>
            <a:r>
              <a:rPr lang="en-US" sz="2000" dirty="0" err="1" smtClean="0"/>
              <a:t>watumishi</a:t>
            </a:r>
            <a:r>
              <a:rPr lang="en-US" sz="2000" dirty="0" smtClean="0"/>
              <a:t> </a:t>
            </a:r>
            <a:r>
              <a:rPr lang="en-US" sz="2000" dirty="0" err="1" smtClean="0"/>
              <a:t>wa</a:t>
            </a:r>
            <a:r>
              <a:rPr lang="en-US" sz="2000" dirty="0" smtClean="0"/>
              <a:t> </a:t>
            </a:r>
            <a:r>
              <a:rPr lang="en-US" sz="2000" dirty="0" err="1" smtClean="0"/>
              <a:t>serikali</a:t>
            </a:r>
            <a:r>
              <a:rPr lang="en-US" sz="2000" dirty="0" smtClean="0"/>
              <a:t> </a:t>
            </a:r>
            <a:r>
              <a:rPr lang="en-US" sz="2000" dirty="0" err="1" smtClean="0"/>
              <a:t>ili</a:t>
            </a:r>
            <a:r>
              <a:rPr lang="en-US" sz="2000" dirty="0" smtClean="0"/>
              <a:t> </a:t>
            </a:r>
            <a:r>
              <a:rPr lang="en-US" sz="2000" dirty="0" err="1" smtClean="0"/>
              <a:t>kukuza</a:t>
            </a:r>
            <a:r>
              <a:rPr lang="en-US" sz="2000" dirty="0" smtClean="0"/>
              <a:t> </a:t>
            </a:r>
            <a:r>
              <a:rPr lang="en-US" sz="2000" dirty="0" err="1" smtClean="0"/>
              <a:t>ujuzi</a:t>
            </a:r>
            <a:r>
              <a:rPr lang="en-US" sz="2000" dirty="0" smtClean="0"/>
              <a:t> </a:t>
            </a:r>
            <a:r>
              <a:rPr lang="en-US" sz="2000" dirty="0" err="1" smtClean="0"/>
              <a:t>wao</a:t>
            </a:r>
            <a:r>
              <a:rPr lang="en-US" sz="2000" dirty="0" smtClean="0"/>
              <a:t> </a:t>
            </a:r>
            <a:r>
              <a:rPr lang="en-US" sz="2000" dirty="0" err="1" smtClean="0"/>
              <a:t>wa</a:t>
            </a:r>
            <a:r>
              <a:rPr lang="en-US" sz="2000" dirty="0" smtClean="0"/>
              <a:t> </a:t>
            </a:r>
            <a:r>
              <a:rPr lang="en-US" sz="2000" dirty="0" err="1" smtClean="0"/>
              <a:t>lugha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Kiswahili.</a:t>
            </a:r>
          </a:p>
          <a:p>
            <a:pPr marL="566928" indent="-457200" algn="just">
              <a:buAutoNum type="alphaLcPeriod"/>
            </a:pPr>
            <a:r>
              <a:rPr lang="en-US" sz="2000" dirty="0" err="1" smtClean="0"/>
              <a:t>Kutoa</a:t>
            </a:r>
            <a:r>
              <a:rPr lang="en-US" sz="2000" dirty="0" smtClean="0"/>
              <a:t> </a:t>
            </a:r>
            <a:r>
              <a:rPr lang="en-US" sz="2000" dirty="0" err="1" smtClean="0"/>
              <a:t>mafunzo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lugha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kigeni</a:t>
            </a:r>
            <a:r>
              <a:rPr lang="en-US" sz="2000" dirty="0" smtClean="0"/>
              <a:t> </a:t>
            </a:r>
            <a:r>
              <a:rPr lang="en-US" sz="2000" dirty="0" err="1" smtClean="0"/>
              <a:t>kwa</a:t>
            </a:r>
            <a:r>
              <a:rPr lang="en-US" sz="2000" dirty="0" smtClean="0"/>
              <a:t> </a:t>
            </a:r>
            <a:r>
              <a:rPr lang="en-US" sz="2000" dirty="0" err="1" smtClean="0"/>
              <a:t>watu</a:t>
            </a:r>
            <a:r>
              <a:rPr lang="en-US" sz="2000" dirty="0" smtClean="0"/>
              <a:t> </a:t>
            </a:r>
            <a:r>
              <a:rPr lang="en-US" sz="2000" dirty="0" err="1" smtClean="0"/>
              <a:t>nchini</a:t>
            </a:r>
            <a:r>
              <a:rPr lang="en-US" sz="2000" dirty="0" smtClean="0"/>
              <a:t> Zanzibar.</a:t>
            </a:r>
            <a:endParaRPr lang="en-US" sz="2000" b="1" dirty="0" smtClean="0"/>
          </a:p>
          <a:p>
            <a:pPr algn="just">
              <a:buNone/>
            </a:pP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KUKUA NA KUENEA KWA KISWAHILI-BAADA YA UHURU.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</a:rPr>
              <a:t>Baraza</a:t>
            </a:r>
            <a:r>
              <a:rPr lang="en-US" b="1" dirty="0" smtClean="0">
                <a:solidFill>
                  <a:srgbClr val="FF0000"/>
                </a:solidFill>
              </a:rPr>
              <a:t> la Kiswahili la </a:t>
            </a:r>
            <a:r>
              <a:rPr lang="en-US" b="1" dirty="0" err="1" smtClean="0">
                <a:solidFill>
                  <a:srgbClr val="FF0000"/>
                </a:solidFill>
              </a:rPr>
              <a:t>Taifa</a:t>
            </a:r>
            <a:r>
              <a:rPr lang="en-US" b="1" dirty="0" smtClean="0">
                <a:solidFill>
                  <a:srgbClr val="FF0000"/>
                </a:solidFill>
              </a:rPr>
              <a:t> ( BAKITA )</a:t>
            </a:r>
          </a:p>
          <a:p>
            <a:pPr algn="just">
              <a:buNone/>
            </a:pPr>
            <a:r>
              <a:rPr lang="en-US" sz="2600" dirty="0" err="1" smtClean="0"/>
              <a:t>Baraza</a:t>
            </a:r>
            <a:r>
              <a:rPr lang="en-US" sz="2600" dirty="0" smtClean="0"/>
              <a:t> </a:t>
            </a:r>
            <a:r>
              <a:rPr lang="en-US" sz="2600" dirty="0" err="1" smtClean="0"/>
              <a:t>hili</a:t>
            </a:r>
            <a:r>
              <a:rPr lang="en-US" sz="2600" dirty="0" smtClean="0"/>
              <a:t> </a:t>
            </a:r>
            <a:r>
              <a:rPr lang="en-US" sz="2600" dirty="0" err="1" smtClean="0"/>
              <a:t>liliundwa</a:t>
            </a:r>
            <a:r>
              <a:rPr lang="en-US" sz="2600" dirty="0" smtClean="0"/>
              <a:t> </a:t>
            </a:r>
            <a:r>
              <a:rPr lang="en-US" sz="2600" dirty="0" err="1" smtClean="0"/>
              <a:t>mnamo</a:t>
            </a:r>
            <a:r>
              <a:rPr lang="en-US" sz="2600" dirty="0" smtClean="0"/>
              <a:t> </a:t>
            </a:r>
            <a:r>
              <a:rPr lang="en-US" sz="2600" dirty="0" err="1" smtClean="0"/>
              <a:t>mwaka</a:t>
            </a:r>
            <a:r>
              <a:rPr lang="en-US" sz="2600" dirty="0" smtClean="0"/>
              <a:t> </a:t>
            </a:r>
            <a:r>
              <a:rPr lang="en-US" sz="2600" b="1" dirty="0" smtClean="0"/>
              <a:t>1967.</a:t>
            </a:r>
            <a:r>
              <a:rPr lang="en-US" sz="2600" dirty="0" smtClean="0"/>
              <a:t> </a:t>
            </a:r>
            <a:r>
              <a:rPr lang="en-US" sz="2600" dirty="0" err="1" smtClean="0"/>
              <a:t>Majukumu</a:t>
            </a:r>
            <a:r>
              <a:rPr lang="en-US" sz="2600" dirty="0" smtClean="0"/>
              <a:t> </a:t>
            </a:r>
            <a:r>
              <a:rPr lang="en-US" sz="2600" dirty="0" err="1" smtClean="0"/>
              <a:t>ya</a:t>
            </a:r>
            <a:r>
              <a:rPr lang="en-US" sz="2600" dirty="0" smtClean="0"/>
              <a:t> BAKITA </a:t>
            </a:r>
            <a:r>
              <a:rPr lang="en-US" sz="2600" dirty="0" err="1" smtClean="0"/>
              <a:t>ni</a:t>
            </a:r>
            <a:endParaRPr lang="en-US" sz="2600" dirty="0" smtClean="0"/>
          </a:p>
          <a:p>
            <a:pPr algn="just">
              <a:buNone/>
            </a:pPr>
            <a:r>
              <a:rPr lang="en-US" sz="2600" dirty="0" err="1" smtClean="0"/>
              <a:t>kama</a:t>
            </a:r>
            <a:r>
              <a:rPr lang="en-US" sz="2600" dirty="0" smtClean="0"/>
              <a:t> </a:t>
            </a:r>
            <a:r>
              <a:rPr lang="en-US" sz="2600" dirty="0" err="1" smtClean="0"/>
              <a:t>yafuatayo</a:t>
            </a:r>
            <a:r>
              <a:rPr lang="en-US" sz="2600" dirty="0" smtClean="0"/>
              <a:t>;</a:t>
            </a:r>
          </a:p>
          <a:p>
            <a:pPr algn="just">
              <a:buNone/>
            </a:pPr>
            <a:endParaRPr lang="en-US" sz="2600" dirty="0" smtClean="0"/>
          </a:p>
          <a:p>
            <a:pPr algn="just">
              <a:buNone/>
            </a:pPr>
            <a:r>
              <a:rPr lang="en-US" sz="2600" dirty="0" smtClean="0"/>
              <a:t> a. </a:t>
            </a:r>
            <a:r>
              <a:rPr lang="en-US" sz="2600" dirty="0" err="1" smtClean="0"/>
              <a:t>Kukuza</a:t>
            </a:r>
            <a:r>
              <a:rPr lang="en-US" sz="2600" dirty="0" smtClean="0"/>
              <a:t> </a:t>
            </a:r>
            <a:r>
              <a:rPr lang="en-US" sz="2600" dirty="0" err="1" smtClean="0"/>
              <a:t>maendeleo</a:t>
            </a:r>
            <a:r>
              <a:rPr lang="en-US" sz="2600" dirty="0" smtClean="0"/>
              <a:t> </a:t>
            </a:r>
            <a:r>
              <a:rPr lang="en-US" sz="2600" dirty="0" err="1" smtClean="0"/>
              <a:t>ya</a:t>
            </a:r>
            <a:r>
              <a:rPr lang="en-US" sz="2600" dirty="0" smtClean="0"/>
              <a:t> </a:t>
            </a:r>
            <a:r>
              <a:rPr lang="en-US" sz="2600" dirty="0" err="1" smtClean="0"/>
              <a:t>matumizi</a:t>
            </a:r>
            <a:r>
              <a:rPr lang="en-US" sz="2600" dirty="0" smtClean="0"/>
              <a:t> </a:t>
            </a:r>
            <a:r>
              <a:rPr lang="en-US" sz="2600" dirty="0" err="1" smtClean="0"/>
              <a:t>ya</a:t>
            </a:r>
            <a:r>
              <a:rPr lang="en-US" sz="2600" dirty="0" smtClean="0"/>
              <a:t> Kiswahili </a:t>
            </a:r>
            <a:r>
              <a:rPr lang="en-US" sz="2600" dirty="0" err="1" smtClean="0"/>
              <a:t>fasaha</a:t>
            </a:r>
            <a:r>
              <a:rPr lang="en-US" sz="2600" dirty="0" smtClean="0"/>
              <a:t> </a:t>
            </a:r>
            <a:r>
              <a:rPr lang="en-US" sz="2600" dirty="0" err="1" smtClean="0"/>
              <a:t>katika</a:t>
            </a:r>
            <a:r>
              <a:rPr lang="en-US" sz="2600" dirty="0" smtClean="0"/>
              <a:t> </a:t>
            </a:r>
            <a:r>
              <a:rPr lang="en-US" sz="2600" dirty="0" err="1" smtClean="0"/>
              <a:t>wizara</a:t>
            </a:r>
            <a:r>
              <a:rPr lang="en-US" sz="2600" dirty="0" smtClean="0"/>
              <a:t> </a:t>
            </a:r>
            <a:r>
              <a:rPr lang="en-US" sz="2600" dirty="0" err="1" smtClean="0"/>
              <a:t>mbalimbali</a:t>
            </a:r>
            <a:r>
              <a:rPr lang="en-US" sz="2600" dirty="0" smtClean="0"/>
              <a:t> </a:t>
            </a:r>
            <a:r>
              <a:rPr lang="en-US" sz="2600" dirty="0" err="1" smtClean="0"/>
              <a:t>na</a:t>
            </a:r>
            <a:r>
              <a:rPr lang="en-US" sz="2600" dirty="0" smtClean="0"/>
              <a:t> </a:t>
            </a:r>
            <a:r>
              <a:rPr lang="en-US" sz="2600" dirty="0" err="1" smtClean="0"/>
              <a:t>pengine</a:t>
            </a:r>
            <a:r>
              <a:rPr lang="en-US" sz="2600" dirty="0" smtClean="0"/>
              <a:t> </a:t>
            </a:r>
            <a:r>
              <a:rPr lang="en-US" sz="2600" dirty="0" err="1" smtClean="0"/>
              <a:t>kwa</a:t>
            </a:r>
            <a:r>
              <a:rPr lang="en-US" sz="2600" dirty="0" smtClean="0"/>
              <a:t> </a:t>
            </a:r>
            <a:r>
              <a:rPr lang="en-US" sz="2600" dirty="0" err="1" smtClean="0"/>
              <a:t>watu</a:t>
            </a:r>
            <a:r>
              <a:rPr lang="en-US" sz="2600" dirty="0" smtClean="0"/>
              <a:t> </a:t>
            </a:r>
            <a:r>
              <a:rPr lang="en-US" sz="2600" dirty="0" err="1" smtClean="0"/>
              <a:t>binafsi</a:t>
            </a:r>
            <a:r>
              <a:rPr lang="en-US" sz="2600" dirty="0" smtClean="0"/>
              <a:t> </a:t>
            </a:r>
          </a:p>
          <a:p>
            <a:pPr algn="just">
              <a:buNone/>
            </a:pPr>
            <a:r>
              <a:rPr lang="en-US" sz="2600" dirty="0" smtClean="0"/>
              <a:t> b. </a:t>
            </a:r>
            <a:r>
              <a:rPr lang="en-US" sz="2600" dirty="0" err="1" smtClean="0"/>
              <a:t>Kushirikiana</a:t>
            </a:r>
            <a:r>
              <a:rPr lang="en-US" sz="2600" dirty="0" smtClean="0"/>
              <a:t> </a:t>
            </a:r>
            <a:r>
              <a:rPr lang="en-US" sz="2600" dirty="0" err="1" smtClean="0"/>
              <a:t>na</a:t>
            </a:r>
            <a:r>
              <a:rPr lang="en-US" sz="2600" dirty="0" smtClean="0"/>
              <a:t> </a:t>
            </a:r>
            <a:r>
              <a:rPr lang="en-US" sz="2600" dirty="0" err="1" smtClean="0"/>
              <a:t>mashirika</a:t>
            </a:r>
            <a:r>
              <a:rPr lang="en-US" sz="2600" dirty="0" smtClean="0"/>
              <a:t>, </a:t>
            </a:r>
            <a:r>
              <a:rPr lang="en-US" sz="2600" dirty="0" err="1" smtClean="0"/>
              <a:t>vyama</a:t>
            </a:r>
            <a:r>
              <a:rPr lang="en-US" sz="2600" dirty="0" smtClean="0"/>
              <a:t> </a:t>
            </a:r>
            <a:r>
              <a:rPr lang="en-US" sz="2600" dirty="0" err="1" smtClean="0"/>
              <a:t>mbalimbali</a:t>
            </a:r>
            <a:r>
              <a:rPr lang="en-US" sz="2600" dirty="0" smtClean="0"/>
              <a:t> </a:t>
            </a:r>
            <a:r>
              <a:rPr lang="en-US" sz="2600" dirty="0" err="1" smtClean="0"/>
              <a:t>katika</a:t>
            </a:r>
            <a:r>
              <a:rPr lang="en-US" sz="2600" dirty="0" smtClean="0"/>
              <a:t> Tanzania </a:t>
            </a:r>
            <a:r>
              <a:rPr lang="en-US" sz="2600" dirty="0" err="1" smtClean="0"/>
              <a:t>vinavyohusika</a:t>
            </a:r>
            <a:r>
              <a:rPr lang="en-US" sz="2600" dirty="0" smtClean="0"/>
              <a:t> </a:t>
            </a:r>
            <a:r>
              <a:rPr lang="en-US" sz="2600" dirty="0" err="1" smtClean="0"/>
              <a:t>na</a:t>
            </a:r>
            <a:r>
              <a:rPr lang="en-US" sz="2600" dirty="0" smtClean="0"/>
              <a:t> </a:t>
            </a:r>
            <a:r>
              <a:rPr lang="en-US" sz="2600" dirty="0" err="1" smtClean="0"/>
              <a:t>ukuzaji</a:t>
            </a:r>
            <a:r>
              <a:rPr lang="en-US" sz="2600" dirty="0" smtClean="0"/>
              <a:t> </a:t>
            </a:r>
            <a:r>
              <a:rPr lang="en-US" sz="2600" dirty="0" err="1" smtClean="0"/>
              <a:t>wa</a:t>
            </a:r>
            <a:r>
              <a:rPr lang="en-US" sz="2600" dirty="0" smtClean="0"/>
              <a:t> Kiswahili. </a:t>
            </a:r>
            <a:r>
              <a:rPr lang="en-US" sz="2600" b="1" dirty="0" err="1" smtClean="0"/>
              <a:t>Mfano</a:t>
            </a:r>
            <a:r>
              <a:rPr lang="en-US" sz="2600" b="1" dirty="0" smtClean="0"/>
              <a:t>. UNESCO</a:t>
            </a:r>
          </a:p>
          <a:p>
            <a:pPr algn="just">
              <a:buNone/>
            </a:pPr>
            <a:r>
              <a:rPr lang="en-US" sz="2600" dirty="0" smtClean="0"/>
              <a:t> c. </a:t>
            </a:r>
            <a:r>
              <a:rPr lang="en-US" sz="2600" dirty="0" err="1" smtClean="0"/>
              <a:t>Kusaidia</a:t>
            </a:r>
            <a:r>
              <a:rPr lang="en-US" sz="2600" dirty="0" smtClean="0"/>
              <a:t> </a:t>
            </a:r>
            <a:r>
              <a:rPr lang="en-US" sz="2600" dirty="0" err="1" smtClean="0"/>
              <a:t>serikali</a:t>
            </a:r>
            <a:r>
              <a:rPr lang="en-US" sz="2600" dirty="0" smtClean="0"/>
              <a:t> </a:t>
            </a:r>
            <a:r>
              <a:rPr lang="en-US" sz="2600" dirty="0" err="1" smtClean="0"/>
              <a:t>na</a:t>
            </a:r>
            <a:r>
              <a:rPr lang="en-US" sz="2600" dirty="0" smtClean="0"/>
              <a:t> </a:t>
            </a:r>
            <a:r>
              <a:rPr lang="en-US" sz="2600" dirty="0" err="1" smtClean="0"/>
              <a:t>Taasisi</a:t>
            </a:r>
            <a:r>
              <a:rPr lang="en-US" sz="2600" dirty="0" smtClean="0"/>
              <a:t> </a:t>
            </a:r>
            <a:r>
              <a:rPr lang="en-US" sz="2600" dirty="0" err="1" smtClean="0"/>
              <a:t>zake</a:t>
            </a:r>
            <a:r>
              <a:rPr lang="en-US" sz="2600" dirty="0" smtClean="0"/>
              <a:t> </a:t>
            </a:r>
            <a:r>
              <a:rPr lang="en-US" sz="2600" dirty="0" err="1" smtClean="0"/>
              <a:t>kutunga</a:t>
            </a:r>
            <a:r>
              <a:rPr lang="en-US" sz="2600" dirty="0" smtClean="0"/>
              <a:t> </a:t>
            </a:r>
            <a:r>
              <a:rPr lang="en-US" sz="2600" dirty="0" err="1" smtClean="0"/>
              <a:t>vitabu</a:t>
            </a:r>
            <a:r>
              <a:rPr lang="en-US" sz="2600" dirty="0" smtClean="0"/>
              <a:t> </a:t>
            </a:r>
            <a:r>
              <a:rPr lang="en-US" sz="2600" dirty="0" err="1" smtClean="0"/>
              <a:t>vya</a:t>
            </a:r>
            <a:r>
              <a:rPr lang="en-US" sz="2600" dirty="0" smtClean="0"/>
              <a:t> </a:t>
            </a:r>
            <a:r>
              <a:rPr lang="en-US" sz="2600" dirty="0" err="1" smtClean="0"/>
              <a:t>Kswahili</a:t>
            </a:r>
            <a:r>
              <a:rPr lang="en-US" sz="2600" dirty="0" smtClean="0"/>
              <a:t> </a:t>
            </a:r>
            <a:r>
              <a:rPr lang="en-US" sz="2600" dirty="0" err="1" smtClean="0"/>
              <a:t>kwa</a:t>
            </a:r>
            <a:r>
              <a:rPr lang="en-US" sz="2600" dirty="0" smtClean="0"/>
              <a:t> </a:t>
            </a:r>
            <a:r>
              <a:rPr lang="en-US" sz="2600" dirty="0" err="1" smtClean="0"/>
              <a:t>mujibu</a:t>
            </a:r>
            <a:r>
              <a:rPr lang="en-US" sz="2600" dirty="0" smtClean="0"/>
              <a:t> </a:t>
            </a:r>
            <a:r>
              <a:rPr lang="en-US" sz="2600" dirty="0" err="1" smtClean="0"/>
              <a:t>wa</a:t>
            </a:r>
            <a:r>
              <a:rPr lang="en-US" sz="2600" dirty="0" smtClean="0"/>
              <a:t> </a:t>
            </a:r>
            <a:r>
              <a:rPr lang="en-US" sz="2600" dirty="0" err="1" smtClean="0"/>
              <a:t>lugha</a:t>
            </a:r>
            <a:r>
              <a:rPr lang="en-US" sz="2600" dirty="0" smtClean="0"/>
              <a:t> </a:t>
            </a:r>
            <a:r>
              <a:rPr lang="en-US" sz="2600" dirty="0" err="1" smtClean="0"/>
              <a:t>ya</a:t>
            </a:r>
            <a:r>
              <a:rPr lang="en-US" sz="2600" dirty="0" smtClean="0"/>
              <a:t> </a:t>
            </a:r>
            <a:r>
              <a:rPr lang="en-US" sz="2600" dirty="0" err="1" smtClean="0"/>
              <a:t>kiswahili</a:t>
            </a:r>
            <a:r>
              <a:rPr lang="en-US" sz="2600" dirty="0" smtClean="0"/>
              <a:t>.</a:t>
            </a:r>
          </a:p>
          <a:p>
            <a:pPr algn="just">
              <a:buNone/>
            </a:pPr>
            <a:r>
              <a:rPr lang="en-US" sz="2600" dirty="0" smtClean="0"/>
              <a:t> d. </a:t>
            </a:r>
            <a:r>
              <a:rPr lang="en-US" sz="2600" dirty="0" err="1" smtClean="0"/>
              <a:t>Kuthibitisha</a:t>
            </a:r>
            <a:r>
              <a:rPr lang="en-US" sz="2600" dirty="0" smtClean="0"/>
              <a:t> </a:t>
            </a:r>
            <a:r>
              <a:rPr lang="en-US" sz="2600" dirty="0" err="1" smtClean="0"/>
              <a:t>usahihi</a:t>
            </a:r>
            <a:r>
              <a:rPr lang="en-US" sz="2600" dirty="0" smtClean="0"/>
              <a:t> </a:t>
            </a:r>
            <a:r>
              <a:rPr lang="en-US" sz="2600" dirty="0" err="1" smtClean="0"/>
              <a:t>wa</a:t>
            </a:r>
            <a:r>
              <a:rPr lang="en-US" sz="2600" dirty="0" smtClean="0"/>
              <a:t> </a:t>
            </a:r>
            <a:r>
              <a:rPr lang="en-US" sz="2600" dirty="0" err="1" smtClean="0"/>
              <a:t>lugha</a:t>
            </a:r>
            <a:r>
              <a:rPr lang="en-US" sz="2600" dirty="0" smtClean="0"/>
              <a:t> </a:t>
            </a:r>
            <a:r>
              <a:rPr lang="en-US" sz="2600" dirty="0" err="1" smtClean="0"/>
              <a:t>ya</a:t>
            </a:r>
            <a:r>
              <a:rPr lang="en-US" sz="2600" dirty="0" smtClean="0"/>
              <a:t> Kiswahili </a:t>
            </a:r>
            <a:r>
              <a:rPr lang="en-US" sz="2600" dirty="0" err="1" smtClean="0"/>
              <a:t>katika</a:t>
            </a:r>
            <a:r>
              <a:rPr lang="en-US" sz="2600" dirty="0" smtClean="0"/>
              <a:t> </a:t>
            </a:r>
            <a:r>
              <a:rPr lang="en-US" sz="2600" dirty="0" err="1" smtClean="0"/>
              <a:t>miswada</a:t>
            </a:r>
            <a:r>
              <a:rPr lang="en-US" sz="2600" dirty="0" smtClean="0"/>
              <a:t> </a:t>
            </a:r>
            <a:r>
              <a:rPr lang="en-US" sz="2600" dirty="0" err="1" smtClean="0"/>
              <a:t>mbalimbali</a:t>
            </a:r>
            <a:r>
              <a:rPr lang="en-US" sz="2600" dirty="0" smtClean="0"/>
              <a:t> </a:t>
            </a:r>
            <a:r>
              <a:rPr lang="en-US" sz="2600" dirty="0" err="1" smtClean="0"/>
              <a:t>inayotarajiwa</a:t>
            </a:r>
            <a:r>
              <a:rPr lang="en-US" sz="2600" dirty="0" smtClean="0"/>
              <a:t> </a:t>
            </a:r>
            <a:r>
              <a:rPr lang="en-US" sz="2600" dirty="0" err="1" smtClean="0"/>
              <a:t>kuingia</a:t>
            </a:r>
            <a:r>
              <a:rPr lang="en-US" sz="2600" dirty="0" smtClean="0"/>
              <a:t> </a:t>
            </a:r>
            <a:r>
              <a:rPr lang="en-US" sz="2600" dirty="0" err="1" smtClean="0"/>
              <a:t>katika</a:t>
            </a:r>
            <a:r>
              <a:rPr lang="en-US" sz="2600" dirty="0" smtClean="0"/>
              <a:t> </a:t>
            </a:r>
            <a:r>
              <a:rPr lang="en-US" sz="2600" dirty="0" err="1" smtClean="0"/>
              <a:t>lugha</a:t>
            </a:r>
            <a:r>
              <a:rPr lang="en-US" sz="2600" dirty="0" smtClean="0"/>
              <a:t> </a:t>
            </a:r>
            <a:r>
              <a:rPr lang="en-US" sz="2600" dirty="0" err="1" smtClean="0"/>
              <a:t>ya</a:t>
            </a:r>
            <a:r>
              <a:rPr lang="en-US" sz="2600" dirty="0" smtClean="0"/>
              <a:t> Kiswahili </a:t>
            </a:r>
            <a:r>
              <a:rPr lang="en-US" sz="2600" dirty="0" err="1" smtClean="0"/>
              <a:t>itakavyotumika</a:t>
            </a:r>
            <a:r>
              <a:rPr lang="en-US" sz="2600" dirty="0" smtClean="0"/>
              <a:t> </a:t>
            </a:r>
            <a:r>
              <a:rPr lang="en-US" sz="2600" dirty="0" err="1" smtClean="0"/>
              <a:t>serikalini</a:t>
            </a:r>
            <a:r>
              <a:rPr lang="en-US" sz="2600" dirty="0" smtClean="0"/>
              <a:t>.</a:t>
            </a:r>
          </a:p>
          <a:p>
            <a:pPr algn="just">
              <a:buNone/>
            </a:pPr>
            <a:endParaRPr lang="en-US" sz="2600" dirty="0" smtClean="0"/>
          </a:p>
          <a:p>
            <a:pPr algn="just">
              <a:buNone/>
            </a:pPr>
            <a:r>
              <a:rPr lang="en-US" sz="2600" dirty="0" smtClean="0"/>
              <a:t>   BAKITA </a:t>
            </a:r>
            <a:r>
              <a:rPr lang="en-US" sz="2600" dirty="0" err="1" smtClean="0"/>
              <a:t>imefanikiwa</a:t>
            </a:r>
            <a:r>
              <a:rPr lang="en-US" sz="2600" dirty="0" smtClean="0"/>
              <a:t> </a:t>
            </a:r>
            <a:r>
              <a:rPr lang="en-US" sz="2600" dirty="0" err="1" smtClean="0"/>
              <a:t>kutoa</a:t>
            </a:r>
            <a:r>
              <a:rPr lang="en-US" sz="2600" dirty="0" smtClean="0"/>
              <a:t> </a:t>
            </a:r>
            <a:r>
              <a:rPr lang="en-US" sz="2600" dirty="0" err="1" smtClean="0"/>
              <a:t>vitabu</a:t>
            </a:r>
            <a:r>
              <a:rPr lang="en-US" sz="2600" dirty="0" smtClean="0"/>
              <a:t> </a:t>
            </a:r>
            <a:r>
              <a:rPr lang="en-US" sz="2600" dirty="0" err="1" smtClean="0"/>
              <a:t>vya</a:t>
            </a:r>
            <a:r>
              <a:rPr lang="en-US" sz="2600" dirty="0" smtClean="0"/>
              <a:t> </a:t>
            </a:r>
            <a:r>
              <a:rPr lang="en-US" sz="2600" dirty="0" err="1" smtClean="0"/>
              <a:t>istilahi</a:t>
            </a:r>
            <a:r>
              <a:rPr lang="en-US" sz="2600" dirty="0" smtClean="0"/>
              <a:t> </a:t>
            </a:r>
            <a:r>
              <a:rPr lang="en-US" sz="2600" dirty="0" err="1" smtClean="0"/>
              <a:t>za</a:t>
            </a:r>
            <a:r>
              <a:rPr lang="en-US" sz="2600" dirty="0" smtClean="0"/>
              <a:t> </a:t>
            </a:r>
            <a:r>
              <a:rPr lang="en-US" sz="2600" dirty="0" err="1" smtClean="0"/>
              <a:t>kisayansi</a:t>
            </a:r>
            <a:r>
              <a:rPr lang="en-US" sz="2600" dirty="0" smtClean="0"/>
              <a:t> </a:t>
            </a:r>
            <a:r>
              <a:rPr lang="en-US" sz="2600" dirty="0" err="1" smtClean="0"/>
              <a:t>kwa</a:t>
            </a:r>
            <a:r>
              <a:rPr lang="en-US" sz="2600" dirty="0" smtClean="0"/>
              <a:t> </a:t>
            </a:r>
            <a:r>
              <a:rPr lang="en-US" sz="2600" dirty="0" err="1" smtClean="0"/>
              <a:t>lugha</a:t>
            </a:r>
            <a:r>
              <a:rPr lang="en-US" sz="2600" dirty="0" smtClean="0"/>
              <a:t> </a:t>
            </a:r>
            <a:r>
              <a:rPr lang="en-US" sz="2600" dirty="0" err="1" smtClean="0"/>
              <a:t>ya</a:t>
            </a:r>
            <a:r>
              <a:rPr lang="en-US" sz="2600" dirty="0" smtClean="0"/>
              <a:t> Kiswahili. </a:t>
            </a:r>
            <a:r>
              <a:rPr lang="en-US" sz="2600" dirty="0" err="1" smtClean="0"/>
              <a:t>Mfano</a:t>
            </a:r>
            <a:r>
              <a:rPr lang="en-US" sz="2600" dirty="0" smtClean="0"/>
              <a:t>, </a:t>
            </a:r>
            <a:r>
              <a:rPr lang="en-US" sz="2600" dirty="0" err="1" smtClean="0"/>
              <a:t>istilahi</a:t>
            </a:r>
            <a:r>
              <a:rPr lang="en-US" sz="2600" dirty="0" smtClean="0"/>
              <a:t> </a:t>
            </a:r>
            <a:r>
              <a:rPr lang="en-US" sz="2600" dirty="0" err="1" smtClean="0"/>
              <a:t>za</a:t>
            </a:r>
            <a:r>
              <a:rPr lang="en-US" sz="2600" dirty="0" smtClean="0"/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kiuchumi</a:t>
            </a:r>
            <a:r>
              <a:rPr lang="en-US" sz="2600" b="1" dirty="0" smtClean="0">
                <a:solidFill>
                  <a:srgbClr val="FF0000"/>
                </a:solidFill>
              </a:rPr>
              <a:t>, </a:t>
            </a:r>
            <a:r>
              <a:rPr lang="en-US" sz="2600" b="1" dirty="0" err="1" smtClean="0">
                <a:solidFill>
                  <a:srgbClr val="FF0000"/>
                </a:solidFill>
              </a:rPr>
              <a:t>Kemia</a:t>
            </a:r>
            <a:r>
              <a:rPr lang="en-US" sz="2600" b="1" dirty="0" smtClean="0">
                <a:solidFill>
                  <a:srgbClr val="FF0000"/>
                </a:solidFill>
              </a:rPr>
              <a:t>, </a:t>
            </a:r>
            <a:r>
              <a:rPr lang="en-US" sz="2600" b="1" dirty="0" err="1" smtClean="0">
                <a:solidFill>
                  <a:srgbClr val="FF0000"/>
                </a:solidFill>
              </a:rPr>
              <a:t>Biolojia</a:t>
            </a:r>
            <a:r>
              <a:rPr lang="en-US" sz="2600" b="1" dirty="0" smtClean="0">
                <a:solidFill>
                  <a:srgbClr val="FF0000"/>
                </a:solidFill>
              </a:rPr>
              <a:t>, </a:t>
            </a:r>
            <a:r>
              <a:rPr lang="en-US" sz="2600" b="1" dirty="0" err="1" smtClean="0">
                <a:solidFill>
                  <a:srgbClr val="FF0000"/>
                </a:solidFill>
              </a:rPr>
              <a:t>Fizikia</a:t>
            </a:r>
            <a:r>
              <a:rPr lang="en-US" sz="2600" b="1" dirty="0" smtClean="0">
                <a:solidFill>
                  <a:srgbClr val="FF0000"/>
                </a:solidFill>
              </a:rPr>
              <a:t>, </a:t>
            </a:r>
            <a:r>
              <a:rPr lang="en-US" sz="2600" b="1" dirty="0" err="1" smtClean="0">
                <a:solidFill>
                  <a:srgbClr val="FF0000"/>
                </a:solidFill>
              </a:rPr>
              <a:t>Jiografia</a:t>
            </a:r>
            <a:r>
              <a:rPr lang="en-US" sz="2600" b="1" dirty="0" smtClean="0">
                <a:solidFill>
                  <a:srgbClr val="FF0000"/>
                </a:solidFill>
              </a:rPr>
              <a:t>. </a:t>
            </a:r>
            <a:r>
              <a:rPr lang="en-US" sz="2600" dirty="0" smtClean="0"/>
              <a:t>BAKITA </a:t>
            </a:r>
            <a:r>
              <a:rPr lang="en-US" sz="2600" dirty="0" err="1" smtClean="0"/>
              <a:t>imefanikiwa</a:t>
            </a:r>
            <a:r>
              <a:rPr lang="en-US" sz="2600" dirty="0" smtClean="0"/>
              <a:t> </a:t>
            </a:r>
            <a:r>
              <a:rPr lang="en-US" sz="2600" dirty="0" err="1" smtClean="0"/>
              <a:t>kuendesha</a:t>
            </a:r>
            <a:r>
              <a:rPr lang="en-US" sz="2600" dirty="0" smtClean="0"/>
              <a:t> </a:t>
            </a:r>
            <a:r>
              <a:rPr lang="en-US" sz="2600" dirty="0" err="1" smtClean="0"/>
              <a:t>vipindi</a:t>
            </a:r>
            <a:r>
              <a:rPr lang="en-US" sz="2600" dirty="0" smtClean="0"/>
              <a:t> </a:t>
            </a:r>
            <a:r>
              <a:rPr lang="en-US" sz="2600" dirty="0" err="1" smtClean="0"/>
              <a:t>mbalimbali</a:t>
            </a:r>
            <a:r>
              <a:rPr lang="en-US" sz="2600" dirty="0" smtClean="0"/>
              <a:t> </a:t>
            </a:r>
            <a:r>
              <a:rPr lang="en-US" sz="2600" dirty="0" err="1" smtClean="0"/>
              <a:t>radioni</a:t>
            </a:r>
            <a:r>
              <a:rPr lang="en-US" sz="2600" dirty="0" smtClean="0"/>
              <a:t> </a:t>
            </a:r>
            <a:r>
              <a:rPr lang="en-US" sz="2600" dirty="0" err="1" smtClean="0"/>
              <a:t>na</a:t>
            </a:r>
            <a:r>
              <a:rPr lang="en-US" sz="2600" dirty="0" smtClean="0"/>
              <a:t> </a:t>
            </a:r>
            <a:r>
              <a:rPr lang="en-US" sz="2600" dirty="0" err="1" smtClean="0"/>
              <a:t>kwenye</a:t>
            </a:r>
            <a:r>
              <a:rPr lang="en-US" sz="2600" dirty="0" smtClean="0"/>
              <a:t> </a:t>
            </a:r>
            <a:r>
              <a:rPr lang="en-US" sz="2600" dirty="0" err="1" smtClean="0"/>
              <a:t>runinga</a:t>
            </a:r>
            <a:r>
              <a:rPr lang="en-US" sz="2600" dirty="0" smtClean="0"/>
              <a:t> </a:t>
            </a:r>
            <a:r>
              <a:rPr lang="en-US" sz="2600" dirty="0" err="1" smtClean="0"/>
              <a:t>vinavyohusu</a:t>
            </a:r>
            <a:r>
              <a:rPr lang="en-US" sz="2600" dirty="0" smtClean="0"/>
              <a:t> </a:t>
            </a:r>
            <a:r>
              <a:rPr lang="en-US" sz="2600" dirty="0" err="1" smtClean="0"/>
              <a:t>lugha</a:t>
            </a:r>
            <a:r>
              <a:rPr lang="en-US" sz="2600" dirty="0" smtClean="0"/>
              <a:t> </a:t>
            </a:r>
            <a:r>
              <a:rPr lang="en-US" sz="2600" dirty="0" err="1" smtClean="0"/>
              <a:t>ya</a:t>
            </a:r>
            <a:r>
              <a:rPr lang="en-US" sz="2600" dirty="0" smtClean="0"/>
              <a:t> </a:t>
            </a:r>
            <a:r>
              <a:rPr lang="en-US" sz="2600" dirty="0" err="1" smtClean="0"/>
              <a:t>kiswahili</a:t>
            </a:r>
            <a:r>
              <a:rPr lang="en-US" sz="2600" dirty="0" smtClean="0"/>
              <a:t> </a:t>
            </a:r>
            <a:r>
              <a:rPr lang="en-US" sz="2600" dirty="0" err="1" smtClean="0"/>
              <a:t>na</a:t>
            </a:r>
            <a:r>
              <a:rPr lang="en-US" sz="2600" dirty="0" smtClean="0"/>
              <a:t> </a:t>
            </a:r>
            <a:r>
              <a:rPr lang="en-US" sz="2600" dirty="0" err="1" smtClean="0"/>
              <a:t>kuendelea</a:t>
            </a:r>
            <a:r>
              <a:rPr lang="en-US" sz="2600" dirty="0" smtClean="0"/>
              <a:t> </a:t>
            </a:r>
            <a:r>
              <a:rPr lang="en-US" sz="2600" dirty="0" err="1" smtClean="0"/>
              <a:t>kufanya</a:t>
            </a:r>
            <a:r>
              <a:rPr lang="en-US" sz="2600" dirty="0" smtClean="0"/>
              <a:t> </a:t>
            </a:r>
            <a:r>
              <a:rPr lang="en-US" sz="2600" dirty="0" err="1" smtClean="0"/>
              <a:t>tafsiri</a:t>
            </a:r>
            <a:r>
              <a:rPr lang="en-US" sz="2600" dirty="0" smtClean="0"/>
              <a:t> </a:t>
            </a:r>
            <a:r>
              <a:rPr lang="en-US" sz="2600" dirty="0" err="1" smtClean="0"/>
              <a:t>za</a:t>
            </a:r>
            <a:r>
              <a:rPr lang="en-US" sz="2600" dirty="0" smtClean="0"/>
              <a:t> </a:t>
            </a:r>
            <a:r>
              <a:rPr lang="en-US" sz="2600" dirty="0" err="1" smtClean="0"/>
              <a:t>maandishi</a:t>
            </a:r>
            <a:r>
              <a:rPr lang="en-US" sz="2600" dirty="0" smtClean="0"/>
              <a:t> </a:t>
            </a:r>
            <a:r>
              <a:rPr lang="en-US" sz="2600" dirty="0" err="1" smtClean="0"/>
              <a:t>mbalimbali</a:t>
            </a:r>
            <a:r>
              <a:rPr lang="en-US" sz="2600" dirty="0" smtClean="0"/>
              <a:t> </a:t>
            </a:r>
            <a:r>
              <a:rPr lang="en-US" sz="2600" dirty="0" err="1" smtClean="0"/>
              <a:t>kutoka</a:t>
            </a:r>
            <a:r>
              <a:rPr lang="en-US" sz="2600" dirty="0" smtClean="0"/>
              <a:t> </a:t>
            </a:r>
            <a:r>
              <a:rPr lang="en-US" sz="2600" dirty="0" err="1" smtClean="0"/>
              <a:t>kwenye</a:t>
            </a:r>
            <a:r>
              <a:rPr lang="en-US" sz="2600" dirty="0" smtClean="0"/>
              <a:t> </a:t>
            </a:r>
            <a:r>
              <a:rPr lang="en-US" sz="2600" dirty="0" err="1" smtClean="0"/>
              <a:t>taasisi</a:t>
            </a:r>
            <a:r>
              <a:rPr lang="en-US" sz="2600" dirty="0" smtClean="0"/>
              <a:t> </a:t>
            </a:r>
            <a:r>
              <a:rPr lang="en-US" sz="2600" dirty="0" err="1" smtClean="0"/>
              <a:t>za</a:t>
            </a:r>
            <a:r>
              <a:rPr lang="en-US" sz="2600" dirty="0" smtClean="0"/>
              <a:t> </a:t>
            </a:r>
            <a:r>
              <a:rPr lang="en-US" sz="2600" dirty="0" err="1" smtClean="0"/>
              <a:t>serikali</a:t>
            </a:r>
            <a:r>
              <a:rPr lang="en-US" sz="2600" dirty="0" smtClean="0"/>
              <a:t> </a:t>
            </a:r>
            <a:r>
              <a:rPr lang="en-US" sz="2600" dirty="0" err="1" smtClean="0"/>
              <a:t>na</a:t>
            </a:r>
            <a:r>
              <a:rPr lang="en-US" sz="2600" dirty="0" smtClean="0"/>
              <a:t> </a:t>
            </a:r>
            <a:r>
              <a:rPr lang="en-US" sz="2600" dirty="0" err="1" smtClean="0"/>
              <a:t>watu</a:t>
            </a:r>
            <a:r>
              <a:rPr lang="en-US" sz="2600" dirty="0" smtClean="0"/>
              <a:t> </a:t>
            </a:r>
            <a:r>
              <a:rPr lang="en-US" sz="2600" dirty="0" err="1" smtClean="0"/>
              <a:t>binafsi</a:t>
            </a:r>
            <a:r>
              <a:rPr lang="en-US" sz="2600" dirty="0" smtClean="0"/>
              <a:t>. </a:t>
            </a:r>
            <a:endParaRPr lang="en-US" sz="2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KUKUA NA KUENEA KWA KISWAHILI-BAADA YA UHURU.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3.Baraza la Mitihani Tanzania ( BAMITA )</a:t>
            </a:r>
          </a:p>
          <a:p>
            <a:pPr>
              <a:buNone/>
            </a:pPr>
            <a:r>
              <a:rPr lang="en-US" sz="2000" dirty="0" err="1" smtClean="0"/>
              <a:t>Lengo</a:t>
            </a:r>
            <a:r>
              <a:rPr lang="en-US" sz="2000" dirty="0" smtClean="0"/>
              <a:t> la </a:t>
            </a:r>
            <a:r>
              <a:rPr lang="en-US" sz="2000" dirty="0" err="1" smtClean="0"/>
              <a:t>chombo</a:t>
            </a:r>
            <a:r>
              <a:rPr lang="en-US" sz="2000" dirty="0" smtClean="0"/>
              <a:t> </a:t>
            </a:r>
            <a:r>
              <a:rPr lang="en-US" sz="2000" dirty="0" err="1" smtClean="0"/>
              <a:t>hiki</a:t>
            </a:r>
            <a:r>
              <a:rPr lang="en-US" sz="2000" dirty="0" smtClean="0"/>
              <a:t> </a:t>
            </a:r>
            <a:r>
              <a:rPr lang="en-US" sz="2000" dirty="0" err="1" smtClean="0"/>
              <a:t>ni</a:t>
            </a:r>
            <a:r>
              <a:rPr lang="en-US" sz="2000" dirty="0" smtClean="0"/>
              <a:t> </a:t>
            </a:r>
            <a:r>
              <a:rPr lang="en-US" sz="2000" dirty="0" err="1" smtClean="0"/>
              <a:t>kutahini</a:t>
            </a:r>
            <a:r>
              <a:rPr lang="en-US" sz="2000" dirty="0" smtClean="0"/>
              <a:t> Kiswahili </a:t>
            </a:r>
            <a:r>
              <a:rPr lang="en-US" sz="2000" dirty="0" err="1" smtClean="0"/>
              <a:t>kwa</a:t>
            </a:r>
            <a:r>
              <a:rPr lang="en-US" sz="2000" dirty="0" smtClean="0"/>
              <a:t> </a:t>
            </a:r>
            <a:r>
              <a:rPr lang="en-US" sz="2000" dirty="0" err="1" smtClean="0"/>
              <a:t>viwango</a:t>
            </a:r>
            <a:r>
              <a:rPr lang="en-US" sz="2000" dirty="0" smtClean="0"/>
              <a:t> </a:t>
            </a:r>
            <a:r>
              <a:rPr lang="en-US" sz="2000" dirty="0" err="1" smtClean="0"/>
              <a:t>tofauti</a:t>
            </a:r>
            <a:r>
              <a:rPr lang="en-US" sz="2000" dirty="0" smtClean="0"/>
              <a:t> </a:t>
            </a:r>
            <a:r>
              <a:rPr lang="en-US" sz="2000" dirty="0" err="1" smtClean="0"/>
              <a:t>tofauti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hapa</a:t>
            </a:r>
            <a:r>
              <a:rPr lang="en-US" sz="2000" dirty="0" smtClean="0"/>
              <a:t> </a:t>
            </a:r>
            <a:r>
              <a:rPr lang="en-US" sz="2000" dirty="0" err="1" smtClean="0"/>
              <a:t>nchini</a:t>
            </a:r>
            <a:r>
              <a:rPr lang="en-US" sz="2000" dirty="0" smtClean="0"/>
              <a:t> Tanzania. </a:t>
            </a:r>
            <a:r>
              <a:rPr lang="en-US" sz="2000" b="1" dirty="0" err="1" smtClean="0">
                <a:solidFill>
                  <a:srgbClr val="FF0000"/>
                </a:solidFill>
              </a:rPr>
              <a:t>Shule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za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msingi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</a:rPr>
              <a:t>sekondari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na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vyuo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vya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kati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dirty="0" err="1" smtClean="0"/>
              <a:t>mpaka</a:t>
            </a:r>
            <a:r>
              <a:rPr lang="en-US" sz="2000" dirty="0" smtClean="0"/>
              <a:t> </a:t>
            </a:r>
            <a:r>
              <a:rPr lang="en-US" sz="2000" dirty="0" err="1" smtClean="0"/>
              <a:t>sasa</a:t>
            </a:r>
            <a:r>
              <a:rPr lang="en-US" sz="2000" dirty="0" smtClean="0"/>
              <a:t>. BAMITA </a:t>
            </a:r>
            <a:r>
              <a:rPr lang="en-US" sz="2000" dirty="0" err="1" smtClean="0"/>
              <a:t>limefanikiwa</a:t>
            </a:r>
            <a:r>
              <a:rPr lang="en-US" sz="2000" dirty="0" smtClean="0"/>
              <a:t> </a:t>
            </a:r>
            <a:r>
              <a:rPr lang="en-US" sz="2000" dirty="0" err="1" smtClean="0"/>
              <a:t>kutoa</a:t>
            </a:r>
            <a:r>
              <a:rPr lang="en-US" sz="2000" dirty="0" smtClean="0"/>
              <a:t> </a:t>
            </a:r>
            <a:r>
              <a:rPr lang="en-US" sz="2000" dirty="0" err="1" smtClean="0"/>
              <a:t>vitabu</a:t>
            </a:r>
            <a:r>
              <a:rPr lang="en-US" sz="2000" dirty="0" smtClean="0"/>
              <a:t> </a:t>
            </a:r>
            <a:r>
              <a:rPr lang="en-US" sz="2000" dirty="0" err="1" smtClean="0"/>
              <a:t>vyenye</a:t>
            </a:r>
            <a:r>
              <a:rPr lang="en-US" sz="2000" dirty="0" smtClean="0"/>
              <a:t> </a:t>
            </a:r>
            <a:r>
              <a:rPr lang="en-US" sz="2000" dirty="0" err="1" smtClean="0"/>
              <a:t>maswali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mitihani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nyuma</a:t>
            </a:r>
            <a:r>
              <a:rPr lang="en-US" sz="2000" dirty="0" smtClean="0"/>
              <a:t> </a:t>
            </a:r>
            <a:r>
              <a:rPr lang="en-US" sz="2000" dirty="0" err="1" smtClean="0"/>
              <a:t>kama</a:t>
            </a:r>
            <a:r>
              <a:rPr lang="en-US" sz="2000" dirty="0" smtClean="0"/>
              <a:t> </a:t>
            </a:r>
            <a:r>
              <a:rPr lang="en-US" sz="2000" dirty="0" err="1" smtClean="0"/>
              <a:t>marejeleo</a:t>
            </a:r>
            <a:r>
              <a:rPr lang="en-US" sz="2000" dirty="0" smtClean="0"/>
              <a:t> </a:t>
            </a:r>
            <a:r>
              <a:rPr lang="en-US" sz="2000" dirty="0" err="1" smtClean="0"/>
              <a:t>kwa</a:t>
            </a:r>
            <a:r>
              <a:rPr lang="en-US" sz="2000" dirty="0" smtClean="0"/>
              <a:t> </a:t>
            </a:r>
            <a:r>
              <a:rPr lang="en-US" sz="2000" dirty="0" err="1" smtClean="0"/>
              <a:t>wanafunzi</a:t>
            </a:r>
            <a:r>
              <a:rPr lang="en-US" sz="2000" dirty="0" smtClean="0"/>
              <a:t>, </a:t>
            </a:r>
            <a:r>
              <a:rPr lang="en-US" sz="2000" dirty="0" err="1" smtClean="0"/>
              <a:t>vikiwemo</a:t>
            </a:r>
            <a:r>
              <a:rPr lang="en-US" sz="2000" dirty="0" smtClean="0"/>
              <a:t> </a:t>
            </a:r>
            <a:r>
              <a:rPr lang="en-US" sz="2000" dirty="0" err="1" smtClean="0"/>
              <a:t>vitabu</a:t>
            </a:r>
            <a:r>
              <a:rPr lang="en-US" sz="2000" dirty="0" smtClean="0"/>
              <a:t> </a:t>
            </a:r>
            <a:r>
              <a:rPr lang="en-US" sz="2000" dirty="0" err="1" smtClean="0"/>
              <a:t>vya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maswali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Kiswahili. BAMITA </a:t>
            </a:r>
            <a:r>
              <a:rPr lang="en-US" sz="2000" dirty="0" err="1" smtClean="0"/>
              <a:t>bado</a:t>
            </a:r>
            <a:r>
              <a:rPr lang="en-US" sz="2000" dirty="0" smtClean="0"/>
              <a:t> </a:t>
            </a:r>
            <a:r>
              <a:rPr lang="en-US" sz="2000" dirty="0" err="1" smtClean="0"/>
              <a:t>halijaanza</a:t>
            </a:r>
            <a:r>
              <a:rPr lang="en-US" sz="2000" dirty="0" smtClean="0"/>
              <a:t> </a:t>
            </a:r>
            <a:r>
              <a:rPr lang="en-US" sz="2000" dirty="0" err="1" smtClean="0"/>
              <a:t>kutahini</a:t>
            </a:r>
            <a:r>
              <a:rPr lang="en-US" sz="2000" dirty="0" smtClean="0"/>
              <a:t> </a:t>
            </a:r>
            <a:r>
              <a:rPr lang="en-US" sz="2000" dirty="0" err="1" smtClean="0"/>
              <a:t>kwa</a:t>
            </a:r>
            <a:r>
              <a:rPr lang="en-US" sz="2000" dirty="0" smtClean="0"/>
              <a:t> </a:t>
            </a:r>
            <a:r>
              <a:rPr lang="en-US" sz="2000" dirty="0" err="1" smtClean="0"/>
              <a:t>kiwango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cha </a:t>
            </a:r>
            <a:r>
              <a:rPr lang="en-US" sz="2000" dirty="0" err="1" smtClean="0"/>
              <a:t>shahada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chuo</a:t>
            </a:r>
            <a:r>
              <a:rPr lang="en-US" sz="2000" dirty="0" smtClean="0"/>
              <a:t> </a:t>
            </a:r>
            <a:r>
              <a:rPr lang="en-US" sz="2000" dirty="0" err="1" smtClean="0"/>
              <a:t>Kikuu</a:t>
            </a:r>
            <a:r>
              <a:rPr lang="en-US" sz="2000" dirty="0" smtClean="0"/>
              <a:t>.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4. </a:t>
            </a:r>
            <a:r>
              <a:rPr lang="en-US" sz="1600" b="1" dirty="0" err="1" smtClean="0">
                <a:solidFill>
                  <a:srgbClr val="FF0000"/>
                </a:solidFill>
              </a:rPr>
              <a:t>Taasisi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ya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Uchunguzi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wa</a:t>
            </a:r>
            <a:r>
              <a:rPr lang="en-US" sz="1600" b="1" dirty="0" smtClean="0">
                <a:solidFill>
                  <a:srgbClr val="FF0000"/>
                </a:solidFill>
              </a:rPr>
              <a:t> Kiswahili /</a:t>
            </a:r>
            <a:r>
              <a:rPr lang="en-US" sz="1600" b="1" dirty="0" err="1" smtClean="0">
                <a:solidFill>
                  <a:srgbClr val="FF0000"/>
                </a:solidFill>
              </a:rPr>
              <a:t>Taasisi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ya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Taaluma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ya</a:t>
            </a:r>
            <a:r>
              <a:rPr lang="en-US" sz="1600" b="1" dirty="0" smtClean="0">
                <a:solidFill>
                  <a:srgbClr val="FF0000"/>
                </a:solidFill>
              </a:rPr>
              <a:t> Kiswahili ( TUKI/ TATAKI ).</a:t>
            </a:r>
          </a:p>
          <a:p>
            <a:pPr>
              <a:buNone/>
            </a:pPr>
            <a:r>
              <a:rPr lang="en-US" sz="2000" dirty="0" err="1" smtClean="0"/>
              <a:t>Serikali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Tanzania </a:t>
            </a:r>
            <a:r>
              <a:rPr lang="en-US" sz="2000" dirty="0" err="1" smtClean="0"/>
              <a:t>ilianzisha</a:t>
            </a:r>
            <a:r>
              <a:rPr lang="en-US" sz="2000" dirty="0" smtClean="0"/>
              <a:t> TUKI 1964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baadae</a:t>
            </a:r>
            <a:r>
              <a:rPr lang="en-US" sz="2000" dirty="0" smtClean="0"/>
              <a:t> </a:t>
            </a:r>
            <a:r>
              <a:rPr lang="en-US" sz="2000" dirty="0" err="1" smtClean="0"/>
              <a:t>kuwa</a:t>
            </a:r>
            <a:r>
              <a:rPr lang="en-US" sz="2000" dirty="0" smtClean="0"/>
              <a:t> TATAKI </a:t>
            </a:r>
            <a:r>
              <a:rPr lang="en-US" sz="2000" dirty="0" err="1" smtClean="0"/>
              <a:t>kwa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err="1" smtClean="0"/>
              <a:t>lengo</a:t>
            </a:r>
            <a:r>
              <a:rPr lang="en-US" sz="2000" dirty="0" smtClean="0"/>
              <a:t> la </a:t>
            </a:r>
            <a:r>
              <a:rPr lang="en-US" sz="2000" dirty="0" err="1" smtClean="0"/>
              <a:t>kuendeleza</a:t>
            </a:r>
            <a:r>
              <a:rPr lang="en-US" sz="2000" dirty="0" smtClean="0"/>
              <a:t> </a:t>
            </a:r>
            <a:r>
              <a:rPr lang="en-US" sz="2000" dirty="0" err="1" smtClean="0"/>
              <a:t>majukumu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kamati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kudumu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Afrika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Mashariki</a:t>
            </a:r>
            <a:r>
              <a:rPr lang="en-US" sz="2000" dirty="0" smtClean="0"/>
              <a:t>. TUKI </a:t>
            </a:r>
            <a:r>
              <a:rPr lang="en-US" sz="2000" dirty="0" err="1" smtClean="0"/>
              <a:t>ni</a:t>
            </a:r>
            <a:r>
              <a:rPr lang="en-US" sz="2000" dirty="0" smtClean="0"/>
              <a:t> </a:t>
            </a:r>
            <a:r>
              <a:rPr lang="en-US" sz="2000" dirty="0" err="1" smtClean="0"/>
              <a:t>taasisi</a:t>
            </a:r>
            <a:r>
              <a:rPr lang="en-US" sz="2000" dirty="0" smtClean="0"/>
              <a:t> </a:t>
            </a:r>
            <a:r>
              <a:rPr lang="en-US" sz="2000" dirty="0" err="1" smtClean="0"/>
              <a:t>iliyoko</a:t>
            </a:r>
            <a:r>
              <a:rPr lang="en-US" sz="2000" dirty="0" smtClean="0"/>
              <a:t> </a:t>
            </a:r>
            <a:r>
              <a:rPr lang="en-US" sz="2000" b="1" dirty="0" smtClean="0"/>
              <a:t>Chuo </a:t>
            </a:r>
            <a:r>
              <a:rPr lang="en-US" sz="2000" b="1" dirty="0" err="1" smtClean="0"/>
              <a:t>Kikuu</a:t>
            </a:r>
            <a:r>
              <a:rPr lang="en-US" sz="2000" b="1" dirty="0" smtClean="0"/>
              <a:t> cha Dar – </a:t>
            </a:r>
            <a:r>
              <a:rPr lang="en-US" sz="2000" b="1" dirty="0" err="1" smtClean="0"/>
              <a:t>es</a:t>
            </a:r>
            <a:r>
              <a:rPr lang="en-US" sz="2000" b="1" dirty="0" smtClean="0"/>
              <a:t> –</a:t>
            </a:r>
          </a:p>
          <a:p>
            <a:pPr>
              <a:buNone/>
            </a:pPr>
            <a:r>
              <a:rPr lang="en-US" sz="2000" b="1" dirty="0" smtClean="0"/>
              <a:t>salaam</a:t>
            </a:r>
            <a:r>
              <a:rPr lang="en-US" sz="2000" dirty="0" smtClean="0"/>
              <a:t> </a:t>
            </a:r>
            <a:r>
              <a:rPr lang="en-US" sz="2000" dirty="0" err="1" smtClean="0"/>
              <a:t>inayoshughulikia</a:t>
            </a:r>
            <a:r>
              <a:rPr lang="en-US" sz="2000" dirty="0" smtClean="0"/>
              <a:t> </a:t>
            </a:r>
            <a:r>
              <a:rPr lang="en-US" sz="2000" dirty="0" err="1" smtClean="0"/>
              <a:t>utafiti</a:t>
            </a:r>
            <a:r>
              <a:rPr lang="en-US" sz="2000" dirty="0" smtClean="0"/>
              <a:t> </a:t>
            </a:r>
            <a:r>
              <a:rPr lang="en-US" sz="2000" dirty="0" err="1" smtClean="0"/>
              <a:t>mbalimbali</a:t>
            </a:r>
            <a:r>
              <a:rPr lang="en-US" sz="2000" dirty="0" smtClean="0"/>
              <a:t> </a:t>
            </a:r>
            <a:r>
              <a:rPr lang="en-US" sz="2000" dirty="0" err="1" smtClean="0"/>
              <a:t>kuhusu</a:t>
            </a:r>
            <a:r>
              <a:rPr lang="en-US" sz="2000" dirty="0" smtClean="0"/>
              <a:t> </a:t>
            </a:r>
            <a:r>
              <a:rPr lang="en-US" sz="2000" dirty="0" err="1" smtClean="0"/>
              <a:t>lugha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kiswahili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TUKI </a:t>
            </a:r>
            <a:r>
              <a:rPr lang="en-US" sz="2000" dirty="0" err="1" smtClean="0"/>
              <a:t>huendesha</a:t>
            </a:r>
            <a:r>
              <a:rPr lang="en-US" sz="2000" dirty="0" smtClean="0"/>
              <a:t> </a:t>
            </a:r>
            <a:r>
              <a:rPr lang="en-US" sz="2000" dirty="0" err="1" smtClean="0"/>
              <a:t>uchunguzi</a:t>
            </a:r>
            <a:r>
              <a:rPr lang="en-US" sz="2000" dirty="0" smtClean="0"/>
              <a:t> </a:t>
            </a:r>
            <a:r>
              <a:rPr lang="en-US" sz="2000" dirty="0" err="1" smtClean="0"/>
              <a:t>wa</a:t>
            </a:r>
            <a:r>
              <a:rPr lang="en-US" sz="2000" dirty="0" smtClean="0"/>
              <a:t> </a:t>
            </a:r>
            <a:r>
              <a:rPr lang="en-US" sz="2000" dirty="0" err="1" smtClean="0"/>
              <a:t>lugha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Kiswahili </a:t>
            </a:r>
            <a:r>
              <a:rPr lang="en-US" sz="2000" dirty="0" err="1" smtClean="0"/>
              <a:t>kwa</a:t>
            </a:r>
            <a:r>
              <a:rPr lang="en-US" sz="2000" dirty="0" smtClean="0"/>
              <a:t> </a:t>
            </a:r>
            <a:r>
              <a:rPr lang="en-US" sz="2000" dirty="0" err="1" smtClean="0"/>
              <a:t>madhumuni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kukuza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kustawisha</a:t>
            </a:r>
            <a:r>
              <a:rPr lang="en-US" sz="2000" dirty="0" smtClean="0"/>
              <a:t> </a:t>
            </a:r>
            <a:r>
              <a:rPr lang="en-US" sz="2000" dirty="0" err="1" smtClean="0"/>
              <a:t>lugha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kiswahili</a:t>
            </a:r>
            <a:r>
              <a:rPr lang="en-US" sz="2000" dirty="0" smtClean="0"/>
              <a:t>. </a:t>
            </a:r>
            <a:r>
              <a:rPr lang="en-US" sz="2000" dirty="0" err="1" smtClean="0"/>
              <a:t>Kuwatia</a:t>
            </a:r>
            <a:r>
              <a:rPr lang="en-US" sz="2000" dirty="0" smtClean="0"/>
              <a:t> </a:t>
            </a:r>
            <a:r>
              <a:rPr lang="en-US" sz="2000" dirty="0" err="1" smtClean="0"/>
              <a:t>moyo</a:t>
            </a:r>
            <a:r>
              <a:rPr lang="en-US" sz="2000" dirty="0" smtClean="0"/>
              <a:t> </a:t>
            </a:r>
            <a:r>
              <a:rPr lang="en-US" sz="2000" dirty="0" err="1" smtClean="0"/>
              <a:t>waandishi</a:t>
            </a:r>
            <a:r>
              <a:rPr lang="en-US" sz="2000" dirty="0" smtClean="0"/>
              <a:t> </a:t>
            </a:r>
            <a:r>
              <a:rPr lang="en-US" sz="2000" dirty="0" err="1" smtClean="0"/>
              <a:t>wa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vitabu</a:t>
            </a:r>
            <a:r>
              <a:rPr lang="en-US" sz="2000" dirty="0" smtClean="0"/>
              <a:t> </a:t>
            </a:r>
            <a:r>
              <a:rPr lang="en-US" sz="2000" dirty="0" err="1" smtClean="0"/>
              <a:t>mbalimbali</a:t>
            </a:r>
            <a:r>
              <a:rPr lang="en-US" sz="2000" dirty="0" smtClean="0"/>
              <a:t> </a:t>
            </a:r>
            <a:r>
              <a:rPr lang="en-US" sz="2000" dirty="0" err="1" smtClean="0"/>
              <a:t>vya</a:t>
            </a:r>
            <a:r>
              <a:rPr lang="en-US" sz="2000" dirty="0" smtClean="0"/>
              <a:t> </a:t>
            </a:r>
            <a:r>
              <a:rPr lang="en-US" sz="2000" dirty="0" err="1" smtClean="0"/>
              <a:t>sarufi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fasihi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kushughulikia</a:t>
            </a:r>
            <a:r>
              <a:rPr lang="en-US" sz="2000" dirty="0" smtClean="0"/>
              <a:t> </a:t>
            </a:r>
            <a:r>
              <a:rPr lang="en-US" sz="2000" dirty="0" err="1" smtClean="0"/>
              <a:t>ukuzaji</a:t>
            </a:r>
            <a:r>
              <a:rPr lang="en-US" sz="2000" dirty="0" smtClean="0"/>
              <a:t> </a:t>
            </a:r>
            <a:r>
              <a:rPr lang="en-US" sz="2000" dirty="0" err="1" smtClean="0"/>
              <a:t>wa</a:t>
            </a:r>
            <a:r>
              <a:rPr lang="en-US" sz="2000" dirty="0" smtClean="0"/>
              <a:t> </a:t>
            </a:r>
            <a:r>
              <a:rPr lang="en-US" sz="2000" dirty="0" err="1" smtClean="0"/>
              <a:t>maneno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ya</a:t>
            </a:r>
            <a:r>
              <a:rPr lang="en-US" sz="2000" dirty="0" smtClean="0"/>
              <a:t> Kiswahili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utengenezaji</a:t>
            </a:r>
            <a:r>
              <a:rPr lang="en-US" sz="2000" dirty="0" smtClean="0"/>
              <a:t> </a:t>
            </a:r>
            <a:r>
              <a:rPr lang="en-US" sz="2000" dirty="0" err="1" smtClean="0"/>
              <a:t>wa</a:t>
            </a:r>
            <a:r>
              <a:rPr lang="en-US" sz="2000" dirty="0" smtClean="0"/>
              <a:t> </a:t>
            </a:r>
            <a:r>
              <a:rPr lang="en-US" sz="2000" dirty="0" err="1" smtClean="0"/>
              <a:t>kamusi</a:t>
            </a:r>
            <a:r>
              <a:rPr lang="en-US" sz="2000" dirty="0" smtClean="0"/>
              <a:t> </a:t>
            </a:r>
            <a:r>
              <a:rPr lang="en-US" sz="2000" dirty="0" err="1" smtClean="0"/>
              <a:t>mbalimbali</a:t>
            </a:r>
            <a:r>
              <a:rPr lang="en-US" sz="2000" dirty="0" smtClean="0"/>
              <a:t> </a:t>
            </a:r>
            <a:r>
              <a:rPr lang="en-US" sz="2000" dirty="0" err="1" smtClean="0"/>
              <a:t>kama</a:t>
            </a:r>
            <a:r>
              <a:rPr lang="en-US" sz="2000" dirty="0" smtClean="0"/>
              <a:t> vile </a:t>
            </a:r>
            <a:r>
              <a:rPr lang="en-US" sz="2000" dirty="0" err="1" smtClean="0"/>
              <a:t>kamusi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endParaRPr lang="en-US" sz="2000" dirty="0" smtClean="0"/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Kiswahili – </a:t>
            </a:r>
            <a:r>
              <a:rPr lang="en-US" sz="2000" b="1" dirty="0" err="1" smtClean="0">
                <a:solidFill>
                  <a:srgbClr val="FF0000"/>
                </a:solidFill>
              </a:rPr>
              <a:t>Kingereza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</a:rPr>
              <a:t>Kingereza</a:t>
            </a:r>
            <a:r>
              <a:rPr lang="en-US" sz="2000" b="1" dirty="0" smtClean="0">
                <a:solidFill>
                  <a:srgbClr val="FF0000"/>
                </a:solidFill>
              </a:rPr>
              <a:t> – Kiswahili .</a:t>
            </a:r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KUKUA NA KUENEA KWA KISWAHILI-BAADA YA UHURU.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5. </a:t>
            </a:r>
            <a:r>
              <a:rPr lang="en-US" sz="2400" b="1" dirty="0" err="1" smtClean="0">
                <a:solidFill>
                  <a:srgbClr val="FF0000"/>
                </a:solidFill>
              </a:rPr>
              <a:t>Umoja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wa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Waandishi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wa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Vitabu</a:t>
            </a:r>
            <a:r>
              <a:rPr lang="en-US" sz="2400" b="1" dirty="0" smtClean="0">
                <a:solidFill>
                  <a:srgbClr val="FF0000"/>
                </a:solidFill>
              </a:rPr>
              <a:t> Tanzania ( UWAVITA).</a:t>
            </a:r>
          </a:p>
          <a:p>
            <a:pPr>
              <a:buNone/>
            </a:pPr>
            <a:r>
              <a:rPr lang="en-US" sz="2000" dirty="0" err="1" smtClean="0"/>
              <a:t>Umoja</a:t>
            </a:r>
            <a:r>
              <a:rPr lang="en-US" sz="2000" dirty="0" smtClean="0"/>
              <a:t> </a:t>
            </a:r>
            <a:r>
              <a:rPr lang="en-US" sz="2000" dirty="0" err="1" smtClean="0"/>
              <a:t>huu</a:t>
            </a:r>
            <a:r>
              <a:rPr lang="en-US" sz="2000" dirty="0" smtClean="0"/>
              <a:t> </a:t>
            </a:r>
            <a:r>
              <a:rPr lang="en-US" sz="2000" dirty="0" err="1" smtClean="0"/>
              <a:t>ulianzishwa</a:t>
            </a:r>
            <a:r>
              <a:rPr lang="en-US" sz="2000" dirty="0" smtClean="0"/>
              <a:t> </a:t>
            </a:r>
            <a:r>
              <a:rPr lang="en-US" sz="2000" dirty="0" err="1" smtClean="0"/>
              <a:t>mwaka</a:t>
            </a:r>
            <a:r>
              <a:rPr lang="en-US" sz="2000" dirty="0" smtClean="0"/>
              <a:t> </a:t>
            </a:r>
            <a:r>
              <a:rPr lang="en-US" sz="2000" b="1" dirty="0" smtClean="0"/>
              <a:t>1974</a:t>
            </a:r>
            <a:r>
              <a:rPr lang="en-US" sz="2000" dirty="0" smtClean="0"/>
              <a:t>, </a:t>
            </a:r>
            <a:r>
              <a:rPr lang="en-US" sz="2000" dirty="0" err="1" smtClean="0"/>
              <a:t>kwa</a:t>
            </a:r>
            <a:r>
              <a:rPr lang="en-US" sz="2000" dirty="0" smtClean="0"/>
              <a:t> </a:t>
            </a:r>
            <a:r>
              <a:rPr lang="en-US" sz="2000" dirty="0" err="1" smtClean="0"/>
              <a:t>lengo</a:t>
            </a:r>
            <a:r>
              <a:rPr lang="en-US" sz="2000" dirty="0" smtClean="0"/>
              <a:t> la </a:t>
            </a:r>
            <a:r>
              <a:rPr lang="en-US" sz="2000" dirty="0" err="1" smtClean="0"/>
              <a:t>kuwahimiza</a:t>
            </a:r>
            <a:r>
              <a:rPr lang="en-US" sz="2000" dirty="0" smtClean="0"/>
              <a:t> </a:t>
            </a:r>
            <a:r>
              <a:rPr lang="en-US" sz="2000" dirty="0" err="1" smtClean="0"/>
              <a:t>watu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kuandika</a:t>
            </a:r>
            <a:r>
              <a:rPr lang="en-US" sz="2000" dirty="0" smtClean="0"/>
              <a:t> </a:t>
            </a:r>
            <a:r>
              <a:rPr lang="en-US" sz="2000" dirty="0" err="1" smtClean="0"/>
              <a:t>mada</a:t>
            </a:r>
            <a:r>
              <a:rPr lang="en-US" sz="2000" dirty="0" smtClean="0"/>
              <a:t> </a:t>
            </a:r>
            <a:r>
              <a:rPr lang="en-US" sz="2000" dirty="0" err="1" smtClean="0"/>
              <a:t>mbalimbali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Kiswahili, </a:t>
            </a:r>
            <a:r>
              <a:rPr lang="en-US" sz="2000" dirty="0" err="1" smtClean="0"/>
              <a:t>kuwasaidia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kuwaelekeza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waandishi</a:t>
            </a:r>
            <a:r>
              <a:rPr lang="en-US" sz="2000" dirty="0" smtClean="0"/>
              <a:t> </a:t>
            </a:r>
            <a:r>
              <a:rPr lang="en-US" sz="2000" dirty="0" err="1" smtClean="0"/>
              <a:t>chipukizi</a:t>
            </a:r>
            <a:r>
              <a:rPr lang="en-US" sz="2000" dirty="0" smtClean="0"/>
              <a:t>, </a:t>
            </a:r>
            <a:r>
              <a:rPr lang="en-US" sz="2000" dirty="0" err="1" smtClean="0"/>
              <a:t>kuandika</a:t>
            </a:r>
            <a:r>
              <a:rPr lang="en-US" sz="2000" dirty="0" smtClean="0"/>
              <a:t> </a:t>
            </a:r>
            <a:r>
              <a:rPr lang="en-US" sz="2000" dirty="0" err="1" smtClean="0"/>
              <a:t>masuala</a:t>
            </a:r>
            <a:r>
              <a:rPr lang="en-US" sz="2000" dirty="0" smtClean="0"/>
              <a:t> </a:t>
            </a:r>
            <a:r>
              <a:rPr lang="en-US" sz="2000" dirty="0" err="1" smtClean="0"/>
              <a:t>mbalimbali</a:t>
            </a:r>
            <a:r>
              <a:rPr lang="en-US" sz="2000" dirty="0" smtClean="0"/>
              <a:t> </a:t>
            </a:r>
            <a:r>
              <a:rPr lang="en-US" sz="2000" dirty="0" err="1" smtClean="0"/>
              <a:t>yahusuyo</a:t>
            </a:r>
            <a:r>
              <a:rPr lang="en-US" sz="2000" dirty="0" smtClean="0"/>
              <a:t> </a:t>
            </a:r>
            <a:r>
              <a:rPr lang="en-US" sz="2000" dirty="0" err="1" smtClean="0"/>
              <a:t>fasihi</a:t>
            </a:r>
            <a:r>
              <a:rPr lang="en-US" sz="2000" dirty="0" smtClean="0"/>
              <a:t> </a:t>
            </a:r>
            <a:r>
              <a:rPr lang="en-US" sz="2000" dirty="0" err="1" smtClean="0"/>
              <a:t>kwa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Kiswahili.</a:t>
            </a:r>
          </a:p>
          <a:p>
            <a:pPr>
              <a:buNone/>
            </a:pPr>
            <a:r>
              <a:rPr lang="en-US" sz="2000" dirty="0" err="1" smtClean="0"/>
              <a:t>Malengo</a:t>
            </a:r>
            <a:r>
              <a:rPr lang="en-US" sz="2000" dirty="0" smtClean="0"/>
              <a:t> </a:t>
            </a:r>
            <a:r>
              <a:rPr lang="en-US" sz="2000" dirty="0" err="1" smtClean="0"/>
              <a:t>mengine</a:t>
            </a:r>
            <a:r>
              <a:rPr lang="en-US" sz="2000" dirty="0" smtClean="0"/>
              <a:t> </a:t>
            </a:r>
            <a:r>
              <a:rPr lang="en-US" sz="2000" dirty="0" err="1" smtClean="0"/>
              <a:t>ilikuwa</a:t>
            </a:r>
            <a:r>
              <a:rPr lang="en-US" sz="2000" dirty="0" smtClean="0"/>
              <a:t> </a:t>
            </a:r>
            <a:r>
              <a:rPr lang="en-US" sz="2000" dirty="0" err="1" smtClean="0"/>
              <a:t>ni</a:t>
            </a:r>
            <a:r>
              <a:rPr lang="en-US" sz="2000" dirty="0" smtClean="0"/>
              <a:t> </a:t>
            </a:r>
            <a:r>
              <a:rPr lang="en-US" sz="2000" dirty="0" err="1" smtClean="0"/>
              <a:t>kukuza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kukitangaza</a:t>
            </a:r>
            <a:r>
              <a:rPr lang="en-US" sz="2000" dirty="0" smtClean="0"/>
              <a:t> Kiswahili </a:t>
            </a:r>
            <a:r>
              <a:rPr lang="en-US" sz="2000" dirty="0" err="1" smtClean="0"/>
              <a:t>katika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vyombo</a:t>
            </a:r>
            <a:r>
              <a:rPr lang="en-US" sz="2000" dirty="0" smtClean="0"/>
              <a:t> </a:t>
            </a:r>
            <a:r>
              <a:rPr lang="en-US" sz="2000" dirty="0" err="1" smtClean="0"/>
              <a:t>vya</a:t>
            </a:r>
            <a:r>
              <a:rPr lang="en-US" sz="2000" dirty="0" smtClean="0"/>
              <a:t> </a:t>
            </a:r>
            <a:r>
              <a:rPr lang="en-US" sz="2000" dirty="0" err="1" smtClean="0"/>
              <a:t>habari</a:t>
            </a:r>
            <a:r>
              <a:rPr lang="en-US" sz="2000" dirty="0" smtClean="0"/>
              <a:t> </a:t>
            </a:r>
            <a:r>
              <a:rPr lang="en-US" sz="2000" dirty="0" err="1" smtClean="0"/>
              <a:t>kama</a:t>
            </a:r>
            <a:r>
              <a:rPr lang="en-US" sz="2000" dirty="0" smtClean="0"/>
              <a:t> vile </a:t>
            </a:r>
            <a:r>
              <a:rPr lang="en-US" sz="2000" dirty="0" err="1" smtClean="0"/>
              <a:t>redio</a:t>
            </a:r>
            <a:r>
              <a:rPr lang="en-US" sz="2000" dirty="0" smtClean="0"/>
              <a:t>, </a:t>
            </a:r>
            <a:r>
              <a:rPr lang="en-US" sz="2000" dirty="0" err="1" smtClean="0"/>
              <a:t>televisheni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magazeti</a:t>
            </a:r>
            <a:r>
              <a:rPr lang="en-US" sz="2000" dirty="0" smtClean="0"/>
              <a:t>. </a:t>
            </a:r>
            <a:r>
              <a:rPr lang="en-US" sz="2000" dirty="0" err="1" smtClean="0"/>
              <a:t>Kutetea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maslahi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waandishi</a:t>
            </a:r>
            <a:r>
              <a:rPr lang="en-US" sz="2000" dirty="0" smtClean="0"/>
              <a:t> </a:t>
            </a:r>
            <a:r>
              <a:rPr lang="en-US" sz="2000" dirty="0" err="1" smtClean="0"/>
              <a:t>wa</a:t>
            </a:r>
            <a:r>
              <a:rPr lang="en-US" sz="2000" dirty="0" smtClean="0"/>
              <a:t> Tanzania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kuwaunganisha</a:t>
            </a:r>
            <a:r>
              <a:rPr lang="en-US" sz="2000" dirty="0" smtClean="0"/>
              <a:t> </a:t>
            </a:r>
            <a:r>
              <a:rPr lang="en-US" sz="2000" dirty="0" err="1" smtClean="0"/>
              <a:t>pamoja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UWAVITA</a:t>
            </a:r>
            <a:r>
              <a:rPr lang="en-US" sz="2000" dirty="0" smtClean="0"/>
              <a:t> </a:t>
            </a:r>
            <a:r>
              <a:rPr lang="en-US" sz="2000" dirty="0" err="1" smtClean="0"/>
              <a:t>imefanikiwa</a:t>
            </a:r>
            <a:r>
              <a:rPr lang="en-US" sz="2000" dirty="0" smtClean="0"/>
              <a:t> </a:t>
            </a:r>
            <a:r>
              <a:rPr lang="en-US" sz="2000" dirty="0" err="1" smtClean="0"/>
              <a:t>kuendesha</a:t>
            </a:r>
            <a:r>
              <a:rPr lang="en-US" sz="2000" dirty="0" smtClean="0"/>
              <a:t> </a:t>
            </a:r>
            <a:r>
              <a:rPr lang="en-US" sz="2000" dirty="0" err="1" smtClean="0"/>
              <a:t>semina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warsha</a:t>
            </a:r>
            <a:r>
              <a:rPr lang="en-US" sz="2000" dirty="0" smtClean="0"/>
              <a:t> </a:t>
            </a:r>
            <a:r>
              <a:rPr lang="en-US" sz="2000" dirty="0" err="1" smtClean="0"/>
              <a:t>mbalimbali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ikiwemo</a:t>
            </a:r>
            <a:r>
              <a:rPr lang="en-US" sz="2000" dirty="0" smtClean="0"/>
              <a:t> </a:t>
            </a:r>
            <a:r>
              <a:rPr lang="en-US" sz="2000" dirty="0" err="1" smtClean="0"/>
              <a:t>ile</a:t>
            </a:r>
            <a:r>
              <a:rPr lang="en-US" sz="2000" dirty="0" smtClean="0"/>
              <a:t> </a:t>
            </a:r>
            <a:r>
              <a:rPr lang="en-US" sz="2000" dirty="0" err="1" smtClean="0"/>
              <a:t>iliyofanyika</a:t>
            </a:r>
            <a:r>
              <a:rPr lang="en-US" sz="2000" dirty="0" smtClean="0"/>
              <a:t>  </a:t>
            </a:r>
            <a:r>
              <a:rPr lang="en-US" sz="2000" dirty="0" err="1" smtClean="0"/>
              <a:t>tarehe</a:t>
            </a:r>
            <a:r>
              <a:rPr lang="en-US" sz="2000" dirty="0" smtClean="0"/>
              <a:t> </a:t>
            </a:r>
            <a:r>
              <a:rPr lang="en-US" sz="2000" b="1" dirty="0" smtClean="0"/>
              <a:t>26 </a:t>
            </a:r>
            <a:r>
              <a:rPr lang="en-US" sz="2000" b="1" dirty="0" err="1" smtClean="0"/>
              <a:t>hadi</a:t>
            </a:r>
            <a:r>
              <a:rPr lang="en-US" sz="2000" b="1" dirty="0" smtClean="0"/>
              <a:t> 29 </a:t>
            </a:r>
            <a:r>
              <a:rPr lang="en-US" sz="2000" b="1" dirty="0" err="1" smtClean="0"/>
              <a:t>Oktoba</a:t>
            </a:r>
            <a:r>
              <a:rPr lang="en-US" sz="2000" b="1" dirty="0" smtClean="0"/>
              <a:t>, 1987, Dar </a:t>
            </a:r>
            <a:r>
              <a:rPr lang="en-US" sz="2000" b="1" dirty="0" err="1" smtClean="0"/>
              <a:t>es</a:t>
            </a: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Salaam.</a:t>
            </a:r>
            <a:r>
              <a:rPr lang="en-US" sz="2000" dirty="0" smtClean="0"/>
              <a:t> </a:t>
            </a:r>
            <a:r>
              <a:rPr lang="en-US" sz="2000" dirty="0" err="1" smtClean="0"/>
              <a:t>Matokeo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semina</a:t>
            </a:r>
            <a:r>
              <a:rPr lang="en-US" sz="2000" dirty="0" smtClean="0"/>
              <a:t> </a:t>
            </a:r>
            <a:r>
              <a:rPr lang="en-US" sz="2000" dirty="0" err="1" smtClean="0"/>
              <a:t>hiyo</a:t>
            </a:r>
            <a:r>
              <a:rPr lang="en-US" sz="2000" dirty="0" smtClean="0"/>
              <a:t> </a:t>
            </a:r>
            <a:r>
              <a:rPr lang="en-US" sz="2000" dirty="0" err="1" smtClean="0"/>
              <a:t>ni</a:t>
            </a:r>
            <a:r>
              <a:rPr lang="en-US" sz="2000" dirty="0" smtClean="0"/>
              <a:t> </a:t>
            </a:r>
            <a:r>
              <a:rPr lang="en-US" sz="2000" dirty="0" err="1" smtClean="0"/>
              <a:t>kuchapishwa</a:t>
            </a:r>
            <a:r>
              <a:rPr lang="en-US" sz="2000" dirty="0" smtClean="0"/>
              <a:t> </a:t>
            </a:r>
            <a:r>
              <a:rPr lang="en-US" sz="2000" dirty="0" err="1" smtClean="0"/>
              <a:t>kwa</a:t>
            </a:r>
            <a:r>
              <a:rPr lang="en-US" sz="2000" dirty="0" smtClean="0"/>
              <a:t> </a:t>
            </a:r>
            <a:r>
              <a:rPr lang="en-US" sz="2000" dirty="0" err="1" smtClean="0"/>
              <a:t>kitabu</a:t>
            </a:r>
            <a:r>
              <a:rPr lang="en-US" sz="2000" dirty="0" smtClean="0"/>
              <a:t> cha </a:t>
            </a:r>
            <a:r>
              <a:rPr lang="en-US" sz="2000" b="1" dirty="0" err="1" smtClean="0"/>
              <a:t>Fasihi</a:t>
            </a:r>
            <a:r>
              <a:rPr lang="en-US" sz="2000" b="1" dirty="0" smtClean="0"/>
              <a:t>,</a:t>
            </a:r>
          </a:p>
          <a:p>
            <a:pPr>
              <a:buNone/>
            </a:pPr>
            <a:r>
              <a:rPr lang="en-US" sz="2000" b="1" dirty="0" err="1" smtClean="0"/>
              <a:t>Uandishi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Uchapishaji</a:t>
            </a:r>
            <a:r>
              <a:rPr lang="en-US" sz="2000" b="1" dirty="0" smtClean="0"/>
              <a:t> (1993)</a:t>
            </a:r>
            <a:endParaRPr lang="en-US" sz="20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KUKUA NA KUENEA KWA KISWAHILI-BAADA YA UHURU.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6. </a:t>
            </a:r>
            <a:r>
              <a:rPr lang="en-US" b="1" dirty="0" err="1" smtClean="0">
                <a:solidFill>
                  <a:srgbClr val="FF0000"/>
                </a:solidFill>
              </a:rPr>
              <a:t>Taasisi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ya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Elimu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ya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Watu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Wazima</a:t>
            </a:r>
            <a:r>
              <a:rPr lang="en-US" b="1" dirty="0" smtClean="0">
                <a:solidFill>
                  <a:srgbClr val="FF0000"/>
                </a:solidFill>
              </a:rPr>
              <a:t> ( TEWW)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en-US" sz="2000" dirty="0" err="1" smtClean="0"/>
              <a:t>Taasisi</a:t>
            </a:r>
            <a:r>
              <a:rPr lang="en-US" sz="2000" dirty="0" smtClean="0"/>
              <a:t> </a:t>
            </a:r>
            <a:r>
              <a:rPr lang="en-US" sz="2000" dirty="0" err="1" smtClean="0"/>
              <a:t>hii</a:t>
            </a:r>
            <a:r>
              <a:rPr lang="en-US" sz="2000" dirty="0" smtClean="0"/>
              <a:t> </a:t>
            </a:r>
            <a:r>
              <a:rPr lang="en-US" sz="2000" dirty="0" err="1" smtClean="0"/>
              <a:t>ilianzishwa</a:t>
            </a:r>
            <a:r>
              <a:rPr lang="en-US" sz="2000" dirty="0" smtClean="0"/>
              <a:t> mwaka</a:t>
            </a:r>
            <a:r>
              <a:rPr lang="en-US" sz="2000" b="1" dirty="0" smtClean="0"/>
              <a:t>1963 </a:t>
            </a:r>
            <a:r>
              <a:rPr lang="en-US" sz="2000" dirty="0" err="1" smtClean="0"/>
              <a:t>kama</a:t>
            </a:r>
            <a:r>
              <a:rPr lang="en-US" sz="2000" dirty="0" smtClean="0"/>
              <a:t> </a:t>
            </a:r>
            <a:r>
              <a:rPr lang="en-US" sz="2000" dirty="0" err="1" smtClean="0"/>
              <a:t>chombo</a:t>
            </a:r>
            <a:r>
              <a:rPr lang="en-US" sz="2000" dirty="0" smtClean="0"/>
              <a:t> cha </a:t>
            </a:r>
            <a:r>
              <a:rPr lang="en-US" sz="2000" dirty="0" err="1" smtClean="0"/>
              <a:t>kutoa</a:t>
            </a:r>
            <a:r>
              <a:rPr lang="en-US" sz="2000" dirty="0" smtClean="0"/>
              <a:t> </a:t>
            </a:r>
            <a:r>
              <a:rPr lang="en-US" sz="2000" dirty="0" err="1" smtClean="0"/>
              <a:t>masomo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jioni</a:t>
            </a:r>
            <a:r>
              <a:rPr lang="en-US" sz="2000" dirty="0" smtClean="0"/>
              <a:t> </a:t>
            </a:r>
            <a:r>
              <a:rPr lang="en-US" sz="2000" dirty="0" err="1" smtClean="0"/>
              <a:t>kwa</a:t>
            </a:r>
            <a:r>
              <a:rPr lang="en-US" sz="2000" dirty="0" smtClean="0"/>
              <a:t> </a:t>
            </a:r>
            <a:r>
              <a:rPr lang="en-US" sz="2000" dirty="0" err="1" smtClean="0"/>
              <a:t>wananchi</a:t>
            </a:r>
            <a:r>
              <a:rPr lang="en-US" sz="2000" dirty="0" smtClean="0"/>
              <a:t>. </a:t>
            </a:r>
            <a:r>
              <a:rPr lang="en-US" sz="2000" dirty="0" err="1" smtClean="0"/>
              <a:t>Taasisi</a:t>
            </a:r>
            <a:r>
              <a:rPr lang="en-US" sz="2000" dirty="0" smtClean="0"/>
              <a:t> </a:t>
            </a:r>
            <a:r>
              <a:rPr lang="en-US" sz="2000" dirty="0" err="1" smtClean="0"/>
              <a:t>hii</a:t>
            </a:r>
            <a:r>
              <a:rPr lang="en-US" sz="2000" dirty="0" smtClean="0"/>
              <a:t> </a:t>
            </a:r>
            <a:r>
              <a:rPr lang="en-US" sz="2000" dirty="0" err="1" smtClean="0"/>
              <a:t>pamoja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kufundisha</a:t>
            </a:r>
            <a:r>
              <a:rPr lang="en-US" sz="2000" dirty="0" smtClean="0"/>
              <a:t> </a:t>
            </a:r>
            <a:r>
              <a:rPr lang="en-US" sz="2000" dirty="0" err="1" smtClean="0"/>
              <a:t>masomo</a:t>
            </a:r>
            <a:r>
              <a:rPr lang="en-US" sz="2000" dirty="0" smtClean="0"/>
              <a:t> </a:t>
            </a:r>
            <a:r>
              <a:rPr lang="en-US" sz="2000" dirty="0" err="1" smtClean="0"/>
              <a:t>mengine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kwa</a:t>
            </a:r>
            <a:r>
              <a:rPr lang="en-US" sz="2000" dirty="0" smtClean="0"/>
              <a:t> </a:t>
            </a:r>
            <a:r>
              <a:rPr lang="en-US" sz="2000" dirty="0" err="1" smtClean="0"/>
              <a:t>kushirikiana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idara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Elimu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watu</a:t>
            </a:r>
            <a:r>
              <a:rPr lang="en-US" sz="2000" dirty="0" smtClean="0"/>
              <a:t> </a:t>
            </a:r>
            <a:r>
              <a:rPr lang="en-US" sz="2000" dirty="0" err="1" smtClean="0"/>
              <a:t>wazima</a:t>
            </a:r>
            <a:r>
              <a:rPr lang="en-US" sz="2000" dirty="0" smtClean="0"/>
              <a:t>, </a:t>
            </a:r>
            <a:r>
              <a:rPr lang="en-US" sz="2000" dirty="0" err="1" smtClean="0"/>
              <a:t>inajishughulisha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sana</a:t>
            </a:r>
            <a:r>
              <a:rPr lang="en-US" sz="2000" dirty="0" smtClean="0"/>
              <a:t> </a:t>
            </a:r>
            <a:r>
              <a:rPr lang="en-US" sz="2000" dirty="0" err="1" smtClean="0"/>
              <a:t>katika</a:t>
            </a:r>
            <a:r>
              <a:rPr lang="en-US" sz="2000" dirty="0" smtClean="0"/>
              <a:t> </a:t>
            </a:r>
            <a:r>
              <a:rPr lang="en-US" sz="2000" dirty="0" err="1" smtClean="0"/>
              <a:t>kufundisha</a:t>
            </a:r>
            <a:r>
              <a:rPr lang="en-US" sz="2000" dirty="0" smtClean="0"/>
              <a:t> </a:t>
            </a:r>
            <a:r>
              <a:rPr lang="en-US" sz="2000" dirty="0" err="1" smtClean="0"/>
              <a:t>stadi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kusoma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kuandika</a:t>
            </a:r>
            <a:r>
              <a:rPr lang="en-US" sz="2000" dirty="0" smtClean="0"/>
              <a:t> Kiswahili </a:t>
            </a:r>
            <a:r>
              <a:rPr lang="en-US" sz="2000" dirty="0" err="1" smtClean="0"/>
              <a:t>kwa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watu</a:t>
            </a:r>
            <a:r>
              <a:rPr lang="en-US" sz="2000" dirty="0" smtClean="0"/>
              <a:t> </a:t>
            </a:r>
            <a:r>
              <a:rPr lang="en-US" sz="2000" dirty="0" err="1" smtClean="0"/>
              <a:t>wazima</a:t>
            </a:r>
            <a:r>
              <a:rPr lang="en-US" sz="2000" dirty="0" smtClean="0"/>
              <a:t> </a:t>
            </a:r>
            <a:r>
              <a:rPr lang="en-US" sz="2000" dirty="0" err="1" smtClean="0"/>
              <a:t>kama</a:t>
            </a:r>
            <a:r>
              <a:rPr lang="en-US" sz="2000" dirty="0" smtClean="0"/>
              <a:t> </a:t>
            </a:r>
            <a:r>
              <a:rPr lang="en-US" sz="2000" dirty="0" err="1" smtClean="0"/>
              <a:t>mbinu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kufuta</a:t>
            </a:r>
            <a:r>
              <a:rPr lang="en-US" sz="2000" dirty="0" smtClean="0"/>
              <a:t> </a:t>
            </a:r>
            <a:r>
              <a:rPr lang="en-US" sz="2000" dirty="0" err="1" smtClean="0"/>
              <a:t>ujinga</a:t>
            </a:r>
            <a:r>
              <a:rPr lang="en-US" sz="2000" dirty="0" smtClean="0"/>
              <a:t>. </a:t>
            </a:r>
            <a:endParaRPr lang="en-US" sz="2000" b="1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TEWW </a:t>
            </a:r>
            <a:r>
              <a:rPr lang="en-US" sz="2000" dirty="0" err="1" smtClean="0"/>
              <a:t>imefanikiwa</a:t>
            </a:r>
            <a:r>
              <a:rPr lang="en-US" sz="2000" dirty="0" smtClean="0"/>
              <a:t> </a:t>
            </a:r>
            <a:r>
              <a:rPr lang="en-US" sz="2000" dirty="0" err="1" smtClean="0"/>
              <a:t>kutoa</a:t>
            </a:r>
            <a:r>
              <a:rPr lang="en-US" sz="2000" dirty="0" smtClean="0"/>
              <a:t> </a:t>
            </a:r>
            <a:r>
              <a:rPr lang="en-US" sz="2000" dirty="0" err="1" smtClean="0"/>
              <a:t>masomo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jioni</a:t>
            </a:r>
            <a:r>
              <a:rPr lang="en-US" sz="2000" dirty="0" smtClean="0"/>
              <a:t> </a:t>
            </a:r>
            <a:r>
              <a:rPr lang="en-US" sz="2000" dirty="0" err="1" smtClean="0"/>
              <a:t>kwa</a:t>
            </a:r>
            <a:r>
              <a:rPr lang="en-US" sz="2000" dirty="0" smtClean="0"/>
              <a:t> </a:t>
            </a:r>
            <a:r>
              <a:rPr lang="en-US" sz="2000" dirty="0" err="1" smtClean="0"/>
              <a:t>watu</a:t>
            </a:r>
            <a:r>
              <a:rPr lang="en-US" sz="2000" dirty="0" smtClean="0"/>
              <a:t> </a:t>
            </a:r>
            <a:r>
              <a:rPr lang="en-US" sz="2000" dirty="0" err="1" smtClean="0"/>
              <a:t>wazima</a:t>
            </a:r>
            <a:r>
              <a:rPr lang="en-US" sz="2000" dirty="0" smtClean="0"/>
              <a:t> </a:t>
            </a:r>
            <a:r>
              <a:rPr lang="en-US" sz="2000" dirty="0" err="1" smtClean="0"/>
              <a:t>katika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stadi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b="1" dirty="0" err="1" smtClean="0"/>
              <a:t>kusoma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b="1" dirty="0" err="1" smtClean="0"/>
              <a:t>kuandika</a:t>
            </a:r>
            <a:r>
              <a:rPr lang="en-US" sz="2000" dirty="0" smtClean="0"/>
              <a:t> Kiswahili. </a:t>
            </a:r>
            <a:r>
              <a:rPr lang="en-US" sz="2000" b="1" dirty="0" smtClean="0"/>
              <a:t>TEWW</a:t>
            </a:r>
            <a:r>
              <a:rPr lang="en-US" sz="2000" dirty="0" smtClean="0"/>
              <a:t> </a:t>
            </a:r>
            <a:r>
              <a:rPr lang="en-US" sz="2000" dirty="0" err="1" smtClean="0"/>
              <a:t>imekuwa</a:t>
            </a:r>
            <a:r>
              <a:rPr lang="en-US" sz="2000" dirty="0" smtClean="0"/>
              <a:t> </a:t>
            </a:r>
            <a:r>
              <a:rPr lang="en-US" sz="2000" dirty="0" err="1" smtClean="0"/>
              <a:t>mbinu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kufuta</a:t>
            </a:r>
            <a:r>
              <a:rPr lang="en-US" sz="2000" dirty="0" smtClean="0"/>
              <a:t> </a:t>
            </a:r>
            <a:r>
              <a:rPr lang="en-US" sz="2000" dirty="0" err="1" smtClean="0"/>
              <a:t>ujinga</a:t>
            </a:r>
            <a:r>
              <a:rPr lang="en-US" sz="2000" dirty="0" smtClean="0"/>
              <a:t> </a:t>
            </a:r>
            <a:r>
              <a:rPr lang="en-US" sz="2000" dirty="0" err="1" smtClean="0"/>
              <a:t>hapa</a:t>
            </a:r>
            <a:r>
              <a:rPr lang="en-US" sz="2000" dirty="0" smtClean="0"/>
              <a:t> </a:t>
            </a:r>
            <a:r>
              <a:rPr lang="en-US" sz="2000" dirty="0" err="1" smtClean="0"/>
              <a:t>nchini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kuanzisha</a:t>
            </a:r>
            <a:r>
              <a:rPr lang="en-US" sz="2000" dirty="0" smtClean="0"/>
              <a:t> </a:t>
            </a:r>
            <a:r>
              <a:rPr lang="en-US" sz="2000" dirty="0" err="1" smtClean="0"/>
              <a:t>maktaba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makao</a:t>
            </a:r>
            <a:r>
              <a:rPr lang="en-US" sz="2000" dirty="0" smtClean="0"/>
              <a:t> </a:t>
            </a:r>
            <a:r>
              <a:rPr lang="en-US" sz="2000" dirty="0" err="1" smtClean="0"/>
              <a:t>makuu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Taasisi</a:t>
            </a:r>
            <a:r>
              <a:rPr lang="en-US" sz="2000" dirty="0" smtClean="0"/>
              <a:t> </a:t>
            </a:r>
            <a:r>
              <a:rPr lang="en-US" sz="2000" dirty="0" err="1" smtClean="0"/>
              <a:t>ambayo</a:t>
            </a:r>
            <a:r>
              <a:rPr lang="en-US" sz="2000" dirty="0" smtClean="0"/>
              <a:t> </a:t>
            </a:r>
            <a:r>
              <a:rPr lang="en-US" sz="2000" dirty="0" err="1" smtClean="0"/>
              <a:t>huwasaidia</a:t>
            </a:r>
            <a:r>
              <a:rPr lang="en-US" sz="2000" dirty="0" smtClean="0"/>
              <a:t> </a:t>
            </a:r>
            <a:r>
              <a:rPr lang="en-US" sz="2000" dirty="0" err="1" smtClean="0"/>
              <a:t>wanafunzi</a:t>
            </a:r>
            <a:r>
              <a:rPr lang="en-US" sz="2000" dirty="0" smtClean="0"/>
              <a:t> </a:t>
            </a:r>
            <a:r>
              <a:rPr lang="en-US" sz="2000" dirty="0" err="1" smtClean="0"/>
              <a:t>kupata</a:t>
            </a:r>
            <a:r>
              <a:rPr lang="en-US" sz="2000" dirty="0" smtClean="0"/>
              <a:t> </a:t>
            </a:r>
            <a:r>
              <a:rPr lang="en-US" sz="2000" dirty="0" err="1" smtClean="0"/>
              <a:t>vitabu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majarida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mbalimbali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Kiswahili. </a:t>
            </a:r>
          </a:p>
          <a:p>
            <a:pPr>
              <a:buNone/>
            </a:pPr>
            <a:r>
              <a:rPr lang="en-US" sz="2000" b="1" dirty="0" err="1" smtClean="0"/>
              <a:t>Hii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imesaidia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kukuza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kueneza</a:t>
            </a:r>
            <a:r>
              <a:rPr lang="en-US" sz="2000" b="1" dirty="0" smtClean="0"/>
              <a:t> Kiswahili </a:t>
            </a:r>
            <a:r>
              <a:rPr lang="en-US" sz="2000" b="1" dirty="0" err="1" smtClean="0"/>
              <a:t>hata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wananchi</a:t>
            </a:r>
            <a:endParaRPr lang="en-US" sz="2000" b="1" dirty="0" smtClean="0"/>
          </a:p>
          <a:p>
            <a:pPr>
              <a:buNone/>
            </a:pPr>
            <a:r>
              <a:rPr lang="en-US" sz="2000" b="1" dirty="0" err="1" smtClean="0"/>
              <a:t>ambao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walikuwa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hawajui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kusoma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kuandika</a:t>
            </a:r>
            <a:r>
              <a:rPr lang="en-US" sz="2000" b="1" dirty="0" smtClean="0"/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KUKUA NA KUENEA KWA KISWAHILI-BAADA YA UHURU.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7. </a:t>
            </a:r>
            <a:r>
              <a:rPr lang="en-US" sz="3000" b="1" dirty="0" err="1" smtClean="0">
                <a:solidFill>
                  <a:srgbClr val="FF0000"/>
                </a:solidFill>
              </a:rPr>
              <a:t>Taasisi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ya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Elimu</a:t>
            </a:r>
            <a:r>
              <a:rPr lang="en-US" sz="3000" b="1" dirty="0" smtClean="0">
                <a:solidFill>
                  <a:srgbClr val="FF0000"/>
                </a:solidFill>
              </a:rPr>
              <a:t> Tanzania ( TET )</a:t>
            </a:r>
          </a:p>
          <a:p>
            <a:pPr>
              <a:buNone/>
            </a:pPr>
            <a:r>
              <a:rPr lang="en-US" sz="2200" dirty="0" err="1" smtClean="0"/>
              <a:t>Taasisi</a:t>
            </a:r>
            <a:r>
              <a:rPr lang="en-US" sz="2200" dirty="0" smtClean="0"/>
              <a:t> </a:t>
            </a:r>
            <a:r>
              <a:rPr lang="en-US" sz="2200" dirty="0" err="1" smtClean="0"/>
              <a:t>hii</a:t>
            </a:r>
            <a:r>
              <a:rPr lang="en-US" sz="2200" dirty="0" smtClean="0"/>
              <a:t> </a:t>
            </a:r>
            <a:r>
              <a:rPr lang="en-US" sz="2200" dirty="0" err="1" smtClean="0"/>
              <a:t>ilianzishwa</a:t>
            </a:r>
            <a:r>
              <a:rPr lang="en-US" sz="2200" dirty="0" smtClean="0"/>
              <a:t> </a:t>
            </a:r>
            <a:r>
              <a:rPr lang="en-US" sz="2200" dirty="0" err="1" smtClean="0"/>
              <a:t>mwaka</a:t>
            </a:r>
            <a:r>
              <a:rPr lang="en-US" sz="2200" dirty="0" smtClean="0"/>
              <a:t> </a:t>
            </a:r>
            <a:r>
              <a:rPr lang="en-US" sz="2200" b="1" dirty="0" smtClean="0"/>
              <a:t>1966</a:t>
            </a:r>
            <a:r>
              <a:rPr lang="en-US" sz="2200" dirty="0" smtClean="0"/>
              <a:t>, </a:t>
            </a:r>
            <a:r>
              <a:rPr lang="en-US" sz="2200" dirty="0" err="1" smtClean="0"/>
              <a:t>kwa</a:t>
            </a:r>
            <a:r>
              <a:rPr lang="en-US" sz="2200" dirty="0" smtClean="0"/>
              <a:t> </a:t>
            </a:r>
            <a:r>
              <a:rPr lang="en-US" sz="2200" dirty="0" err="1" smtClean="0"/>
              <a:t>lengo</a:t>
            </a:r>
            <a:r>
              <a:rPr lang="en-US" sz="2200" dirty="0" smtClean="0"/>
              <a:t> la </a:t>
            </a:r>
            <a:r>
              <a:rPr lang="en-US" sz="2200" dirty="0" err="1" smtClean="0"/>
              <a:t>kushughulikia</a:t>
            </a:r>
            <a:endParaRPr lang="en-US" sz="2200" dirty="0" smtClean="0"/>
          </a:p>
          <a:p>
            <a:pPr>
              <a:buNone/>
            </a:pPr>
            <a:r>
              <a:rPr lang="en-US" sz="2200" dirty="0" err="1" smtClean="0"/>
              <a:t>mitaala</a:t>
            </a:r>
            <a:r>
              <a:rPr lang="en-US" sz="2200" dirty="0" smtClean="0"/>
              <a:t> </a:t>
            </a:r>
            <a:r>
              <a:rPr lang="en-US" sz="2200" dirty="0" err="1" smtClean="0"/>
              <a:t>katika</a:t>
            </a:r>
            <a:r>
              <a:rPr lang="en-US" sz="2200" dirty="0" smtClean="0"/>
              <a:t> </a:t>
            </a:r>
            <a:r>
              <a:rPr lang="en-US" sz="2200" dirty="0" err="1" smtClean="0"/>
              <a:t>elimu</a:t>
            </a:r>
            <a:r>
              <a:rPr lang="en-US" sz="2200" dirty="0" smtClean="0"/>
              <a:t>. </a:t>
            </a:r>
            <a:r>
              <a:rPr lang="en-US" sz="2200" dirty="0" err="1" smtClean="0"/>
              <a:t>Moja</a:t>
            </a:r>
            <a:r>
              <a:rPr lang="en-US" sz="2200" dirty="0" smtClean="0"/>
              <a:t> </a:t>
            </a:r>
            <a:r>
              <a:rPr lang="en-US" sz="2200" dirty="0" err="1" smtClean="0"/>
              <a:t>ya</a:t>
            </a:r>
            <a:r>
              <a:rPr lang="en-US" sz="2200" dirty="0" smtClean="0"/>
              <a:t> </a:t>
            </a:r>
            <a:r>
              <a:rPr lang="en-US" sz="2200" dirty="0" err="1" smtClean="0"/>
              <a:t>kazi</a:t>
            </a:r>
            <a:r>
              <a:rPr lang="en-US" sz="2200" dirty="0" smtClean="0"/>
              <a:t> </a:t>
            </a:r>
            <a:r>
              <a:rPr lang="en-US" sz="2200" dirty="0" err="1" smtClean="0"/>
              <a:t>za</a:t>
            </a:r>
            <a:r>
              <a:rPr lang="en-US" sz="2200" dirty="0" smtClean="0"/>
              <a:t> </a:t>
            </a:r>
            <a:r>
              <a:rPr lang="en-US" sz="2200" dirty="0" err="1" smtClean="0"/>
              <a:t>taasisi</a:t>
            </a:r>
            <a:r>
              <a:rPr lang="en-US" sz="2200" dirty="0" smtClean="0"/>
              <a:t> </a:t>
            </a:r>
            <a:r>
              <a:rPr lang="en-US" sz="2200" dirty="0" err="1" smtClean="0"/>
              <a:t>hii</a:t>
            </a:r>
            <a:r>
              <a:rPr lang="en-US" sz="2200" dirty="0" smtClean="0"/>
              <a:t> </a:t>
            </a:r>
            <a:r>
              <a:rPr lang="en-US" sz="2200" dirty="0" err="1" smtClean="0"/>
              <a:t>ni</a:t>
            </a:r>
            <a:r>
              <a:rPr lang="en-US" sz="2200" dirty="0" smtClean="0"/>
              <a:t> </a:t>
            </a:r>
            <a:r>
              <a:rPr lang="en-US" sz="2200" dirty="0" err="1" smtClean="0"/>
              <a:t>pamoja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;</a:t>
            </a:r>
          </a:p>
          <a:p>
            <a:pPr>
              <a:buNone/>
            </a:pPr>
            <a:endParaRPr lang="en-US" sz="2200" dirty="0" smtClean="0"/>
          </a:p>
          <a:p>
            <a:pPr algn="just">
              <a:buNone/>
            </a:pPr>
            <a:r>
              <a:rPr lang="en-US" sz="2200" dirty="0" err="1" smtClean="0"/>
              <a:t>Kutayarisha</a:t>
            </a:r>
            <a:r>
              <a:rPr lang="en-US" sz="2200" dirty="0" smtClean="0"/>
              <a:t> </a:t>
            </a:r>
            <a:r>
              <a:rPr lang="en-US" sz="2200" dirty="0" err="1" smtClean="0"/>
              <a:t>muhtasari</a:t>
            </a:r>
            <a:r>
              <a:rPr lang="en-US" sz="2200" dirty="0" smtClean="0"/>
              <a:t> </a:t>
            </a:r>
            <a:r>
              <a:rPr lang="en-US" sz="2200" dirty="0" err="1" smtClean="0"/>
              <a:t>wa</a:t>
            </a:r>
            <a:r>
              <a:rPr lang="en-US" sz="2200" dirty="0" smtClean="0"/>
              <a:t> </a:t>
            </a:r>
            <a:r>
              <a:rPr lang="en-US" sz="2200" dirty="0" err="1" smtClean="0"/>
              <a:t>masomo</a:t>
            </a:r>
            <a:r>
              <a:rPr lang="en-US" sz="2200" dirty="0" smtClean="0"/>
              <a:t> </a:t>
            </a:r>
            <a:r>
              <a:rPr lang="en-US" sz="2200" dirty="0" err="1" smtClean="0"/>
              <a:t>ya</a:t>
            </a:r>
            <a:r>
              <a:rPr lang="en-US" sz="2200" dirty="0" smtClean="0"/>
              <a:t> </a:t>
            </a:r>
            <a:r>
              <a:rPr lang="en-US" sz="2200" dirty="0" err="1" smtClean="0"/>
              <a:t>shule</a:t>
            </a:r>
            <a:r>
              <a:rPr lang="en-US" sz="2200" dirty="0" smtClean="0"/>
              <a:t> </a:t>
            </a:r>
            <a:r>
              <a:rPr lang="en-US" sz="2200" dirty="0" err="1" smtClean="0"/>
              <a:t>ya</a:t>
            </a:r>
            <a:r>
              <a:rPr lang="en-US" sz="2200" dirty="0" smtClean="0"/>
              <a:t> </a:t>
            </a:r>
            <a:r>
              <a:rPr lang="en-US" sz="2200" dirty="0" err="1" smtClean="0"/>
              <a:t>msingi</a:t>
            </a:r>
            <a:r>
              <a:rPr lang="en-US" sz="2200" dirty="0" smtClean="0"/>
              <a:t>, </a:t>
            </a:r>
            <a:r>
              <a:rPr lang="en-US" sz="2200" dirty="0" err="1" smtClean="0"/>
              <a:t>sekondari</a:t>
            </a:r>
            <a:endParaRPr lang="en-US" sz="2200" dirty="0" smtClean="0"/>
          </a:p>
          <a:p>
            <a:pPr algn="just">
              <a:buNone/>
            </a:pP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vyuo</a:t>
            </a:r>
            <a:r>
              <a:rPr lang="en-US" sz="2200" dirty="0" smtClean="0"/>
              <a:t> </a:t>
            </a:r>
            <a:r>
              <a:rPr lang="en-US" sz="2200" dirty="0" err="1" smtClean="0"/>
              <a:t>vya</a:t>
            </a:r>
            <a:r>
              <a:rPr lang="en-US" sz="2200" dirty="0" smtClean="0"/>
              <a:t> </a:t>
            </a:r>
            <a:r>
              <a:rPr lang="en-US" sz="2200" dirty="0" err="1" smtClean="0"/>
              <a:t>elimu</a:t>
            </a:r>
            <a:r>
              <a:rPr lang="en-US" sz="2200" dirty="0" smtClean="0"/>
              <a:t> </a:t>
            </a:r>
            <a:r>
              <a:rPr lang="en-US" sz="2200" dirty="0" err="1" smtClean="0"/>
              <a:t>ya</a:t>
            </a:r>
            <a:r>
              <a:rPr lang="en-US" sz="2200" dirty="0" smtClean="0"/>
              <a:t> </a:t>
            </a:r>
            <a:r>
              <a:rPr lang="en-US" sz="2200" dirty="0" err="1" smtClean="0"/>
              <a:t>taifa</a:t>
            </a:r>
            <a:r>
              <a:rPr lang="en-US" sz="2200" dirty="0" smtClean="0"/>
              <a:t>. </a:t>
            </a:r>
            <a:r>
              <a:rPr lang="en-US" sz="2200" dirty="0" err="1" smtClean="0"/>
              <a:t>Kutayarisha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kuongoza</a:t>
            </a:r>
            <a:r>
              <a:rPr lang="en-US" sz="2200" dirty="0" smtClean="0"/>
              <a:t> </a:t>
            </a:r>
            <a:r>
              <a:rPr lang="en-US" sz="2200" dirty="0" err="1" smtClean="0"/>
              <a:t>semina</a:t>
            </a:r>
            <a:endParaRPr lang="en-US" sz="2200" dirty="0" smtClean="0"/>
          </a:p>
          <a:p>
            <a:pPr algn="just">
              <a:buNone/>
            </a:pPr>
            <a:r>
              <a:rPr lang="en-US" sz="2200" dirty="0" err="1" smtClean="0"/>
              <a:t>mbalimbali</a:t>
            </a:r>
            <a:r>
              <a:rPr lang="en-US" sz="2200" dirty="0" smtClean="0"/>
              <a:t> </a:t>
            </a:r>
            <a:r>
              <a:rPr lang="en-US" sz="2200" dirty="0" err="1" smtClean="0"/>
              <a:t>kwa</a:t>
            </a:r>
            <a:r>
              <a:rPr lang="en-US" sz="2200" dirty="0" smtClean="0"/>
              <a:t> </a:t>
            </a:r>
            <a:r>
              <a:rPr lang="en-US" sz="2200" dirty="0" err="1" smtClean="0"/>
              <a:t>ajili</a:t>
            </a:r>
            <a:r>
              <a:rPr lang="en-US" sz="2200" dirty="0" smtClean="0"/>
              <a:t> </a:t>
            </a:r>
            <a:r>
              <a:rPr lang="en-US" sz="2200" dirty="0" err="1" smtClean="0"/>
              <a:t>ya</a:t>
            </a:r>
            <a:r>
              <a:rPr lang="en-US" sz="2200" dirty="0" smtClean="0"/>
              <a:t> </a:t>
            </a:r>
            <a:r>
              <a:rPr lang="en-US" sz="2200" dirty="0" err="1" smtClean="0"/>
              <a:t>waalimu</a:t>
            </a:r>
            <a:r>
              <a:rPr lang="en-US" sz="2200" dirty="0" smtClean="0"/>
              <a:t> </a:t>
            </a:r>
            <a:r>
              <a:rPr lang="en-US" sz="2200" dirty="0" err="1" smtClean="0"/>
              <a:t>ili</a:t>
            </a:r>
            <a:r>
              <a:rPr lang="en-US" sz="2200" dirty="0" smtClean="0"/>
              <a:t> </a:t>
            </a:r>
            <a:r>
              <a:rPr lang="en-US" sz="2200" dirty="0" err="1" smtClean="0"/>
              <a:t>kuwawezesha</a:t>
            </a:r>
            <a:r>
              <a:rPr lang="en-US" sz="2200" dirty="0" smtClean="0"/>
              <a:t> </a:t>
            </a:r>
            <a:r>
              <a:rPr lang="en-US" sz="2200" dirty="0" err="1" smtClean="0"/>
              <a:t>kufundisha</a:t>
            </a:r>
            <a:endParaRPr lang="en-US" sz="2200" dirty="0" smtClean="0"/>
          </a:p>
          <a:p>
            <a:pPr algn="just">
              <a:buNone/>
            </a:pPr>
            <a:r>
              <a:rPr lang="en-US" sz="2200" dirty="0" err="1" smtClean="0"/>
              <a:t>vyema</a:t>
            </a:r>
            <a:r>
              <a:rPr lang="en-US" sz="2200" dirty="0" smtClean="0"/>
              <a:t> </a:t>
            </a:r>
            <a:r>
              <a:rPr lang="en-US" sz="2200" dirty="0" err="1" smtClean="0"/>
              <a:t>lugha</a:t>
            </a:r>
            <a:r>
              <a:rPr lang="en-US" sz="2200" dirty="0" smtClean="0"/>
              <a:t> </a:t>
            </a:r>
            <a:r>
              <a:rPr lang="en-US" sz="2200" dirty="0" err="1" smtClean="0"/>
              <a:t>ya</a:t>
            </a:r>
            <a:r>
              <a:rPr lang="en-US" sz="2200" dirty="0" smtClean="0"/>
              <a:t> Kiswahili. </a:t>
            </a:r>
            <a:r>
              <a:rPr lang="en-US" sz="2200" dirty="0" err="1" smtClean="0"/>
              <a:t>Kuandaa</a:t>
            </a:r>
            <a:r>
              <a:rPr lang="en-US" sz="2200" dirty="0" smtClean="0"/>
              <a:t> </a:t>
            </a:r>
            <a:r>
              <a:rPr lang="en-US" sz="2200" dirty="0" err="1" smtClean="0"/>
              <a:t>vitabu</a:t>
            </a:r>
            <a:r>
              <a:rPr lang="en-US" sz="2200" dirty="0" smtClean="0"/>
              <a:t> </a:t>
            </a:r>
            <a:r>
              <a:rPr lang="en-US" sz="2200" dirty="0" err="1" smtClean="0"/>
              <a:t>vya</a:t>
            </a:r>
            <a:r>
              <a:rPr lang="en-US" sz="2200" dirty="0" smtClean="0"/>
              <a:t> </a:t>
            </a:r>
            <a:r>
              <a:rPr lang="en-US" sz="2200" dirty="0" err="1" smtClean="0"/>
              <a:t>kufundishia</a:t>
            </a:r>
            <a:endParaRPr lang="en-US" sz="2200" dirty="0" smtClean="0"/>
          </a:p>
          <a:p>
            <a:pPr algn="just">
              <a:buNone/>
            </a:pPr>
            <a:r>
              <a:rPr lang="en-US" sz="2200" dirty="0" err="1" smtClean="0"/>
              <a:t>masomo</a:t>
            </a:r>
            <a:r>
              <a:rPr lang="en-US" sz="2200" dirty="0" smtClean="0"/>
              <a:t> </a:t>
            </a:r>
            <a:r>
              <a:rPr lang="en-US" sz="2200" dirty="0" err="1" smtClean="0"/>
              <a:t>ya</a:t>
            </a:r>
            <a:r>
              <a:rPr lang="en-US" sz="2200" dirty="0" smtClean="0"/>
              <a:t> </a:t>
            </a:r>
            <a:r>
              <a:rPr lang="en-US" sz="2200" dirty="0" err="1" smtClean="0"/>
              <a:t>shule</a:t>
            </a:r>
            <a:r>
              <a:rPr lang="en-US" sz="2200" dirty="0" smtClean="0"/>
              <a:t> </a:t>
            </a:r>
            <a:r>
              <a:rPr lang="en-US" sz="2200" dirty="0" err="1" smtClean="0"/>
              <a:t>za</a:t>
            </a:r>
            <a:r>
              <a:rPr lang="en-US" sz="2200" dirty="0" smtClean="0"/>
              <a:t> </a:t>
            </a:r>
            <a:r>
              <a:rPr lang="en-US" sz="2200" dirty="0" err="1" smtClean="0"/>
              <a:t>msingi</a:t>
            </a:r>
            <a:r>
              <a:rPr lang="en-US" sz="2200" dirty="0" smtClean="0"/>
              <a:t>, </a:t>
            </a:r>
            <a:r>
              <a:rPr lang="en-US" sz="2200" dirty="0" err="1" smtClean="0"/>
              <a:t>sekondari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vyuo</a:t>
            </a:r>
            <a:r>
              <a:rPr lang="en-US" sz="2200" dirty="0" smtClean="0"/>
              <a:t> </a:t>
            </a:r>
            <a:r>
              <a:rPr lang="en-US" sz="2200" dirty="0" err="1" smtClean="0"/>
              <a:t>vya</a:t>
            </a:r>
            <a:r>
              <a:rPr lang="en-US" sz="2200" dirty="0" smtClean="0"/>
              <a:t> </a:t>
            </a:r>
            <a:r>
              <a:rPr lang="en-US" sz="2200" dirty="0" err="1" smtClean="0"/>
              <a:t>Ualimu</a:t>
            </a:r>
            <a:r>
              <a:rPr lang="en-US" sz="2200" dirty="0" smtClean="0"/>
              <a:t>.</a:t>
            </a:r>
          </a:p>
          <a:p>
            <a:pPr algn="just">
              <a:buNone/>
            </a:pPr>
            <a:endParaRPr lang="en-US" sz="2200" dirty="0" smtClean="0"/>
          </a:p>
          <a:p>
            <a:pPr algn="just">
              <a:buNone/>
            </a:pPr>
            <a:r>
              <a:rPr lang="en-US" sz="2200" b="1" dirty="0" smtClean="0"/>
              <a:t>TET</a:t>
            </a:r>
            <a:r>
              <a:rPr lang="en-US" sz="2200" dirty="0" smtClean="0"/>
              <a:t> </a:t>
            </a:r>
            <a:r>
              <a:rPr lang="en-US" sz="2200" dirty="0" err="1" smtClean="0"/>
              <a:t>imefanikiwa</a:t>
            </a:r>
            <a:r>
              <a:rPr lang="en-US" sz="2200" dirty="0" smtClean="0"/>
              <a:t> </a:t>
            </a:r>
            <a:r>
              <a:rPr lang="en-US" sz="2200" dirty="0" err="1" smtClean="0"/>
              <a:t>kuandaa</a:t>
            </a:r>
            <a:r>
              <a:rPr lang="en-US" sz="2200" dirty="0" smtClean="0"/>
              <a:t> </a:t>
            </a:r>
            <a:r>
              <a:rPr lang="en-US" sz="2200" dirty="0" err="1" smtClean="0"/>
              <a:t>vitabu</a:t>
            </a:r>
            <a:r>
              <a:rPr lang="en-US" sz="2200" dirty="0" smtClean="0"/>
              <a:t> </a:t>
            </a:r>
            <a:r>
              <a:rPr lang="en-US" sz="2200" dirty="0" err="1" smtClean="0"/>
              <a:t>vya</a:t>
            </a:r>
            <a:r>
              <a:rPr lang="en-US" sz="2200" dirty="0" smtClean="0"/>
              <a:t> </a:t>
            </a:r>
            <a:r>
              <a:rPr lang="en-US" sz="2200" dirty="0" err="1" smtClean="0"/>
              <a:t>kufundishia</a:t>
            </a:r>
            <a:r>
              <a:rPr lang="en-US" sz="2200" dirty="0" smtClean="0"/>
              <a:t> Kiswahili</a:t>
            </a:r>
          </a:p>
          <a:p>
            <a:pPr algn="just">
              <a:buNone/>
            </a:pPr>
            <a:r>
              <a:rPr lang="en-US" sz="2200" dirty="0" err="1" smtClean="0"/>
              <a:t>sekondari</a:t>
            </a:r>
            <a:r>
              <a:rPr lang="en-US" sz="2200" dirty="0" smtClean="0"/>
              <a:t> </a:t>
            </a:r>
            <a:r>
              <a:rPr lang="en-US" sz="2200" dirty="0" err="1" smtClean="0"/>
              <a:t>kama</a:t>
            </a:r>
            <a:r>
              <a:rPr lang="en-US" sz="2200" dirty="0" smtClean="0"/>
              <a:t> vile Kiswahili </a:t>
            </a:r>
            <a:r>
              <a:rPr lang="en-US" sz="2200" b="1" dirty="0" err="1" smtClean="0"/>
              <a:t>Kidato</a:t>
            </a:r>
            <a:r>
              <a:rPr lang="en-US" sz="2200" b="1" dirty="0" smtClean="0"/>
              <a:t> cha 1-4 (1996).</a:t>
            </a:r>
            <a:endParaRPr lang="en-US" sz="22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KUKUA NA KUENEA KWA KISWAHILI-BAADA YA UHURU.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I. KISWAHILI NCHINI KENYA.</a:t>
            </a:r>
          </a:p>
          <a:p>
            <a:pPr>
              <a:buNone/>
            </a:pPr>
            <a:r>
              <a:rPr lang="en-US" dirty="0" err="1" smtClean="0"/>
              <a:t>Baada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Uhuru</a:t>
            </a:r>
            <a:r>
              <a:rPr lang="en-US" dirty="0" smtClean="0"/>
              <a:t> </a:t>
            </a:r>
            <a:r>
              <a:rPr lang="en-US" dirty="0" err="1" smtClean="0"/>
              <a:t>nchini</a:t>
            </a:r>
            <a:r>
              <a:rPr lang="en-US" dirty="0" smtClean="0"/>
              <a:t> </a:t>
            </a:r>
            <a:r>
              <a:rPr lang="en-US" b="1" dirty="0" smtClean="0"/>
              <a:t>Kenya</a:t>
            </a:r>
            <a:r>
              <a:rPr lang="en-US" dirty="0" smtClean="0"/>
              <a:t> </a:t>
            </a:r>
            <a:r>
              <a:rPr lang="en-US" dirty="0" err="1" smtClean="0"/>
              <a:t>mwaka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1963,</a:t>
            </a:r>
            <a:r>
              <a:rPr lang="en-US" dirty="0" smtClean="0"/>
              <a:t> </a:t>
            </a:r>
            <a:r>
              <a:rPr lang="en-US" dirty="0" err="1" smtClean="0"/>
              <a:t>juhudi</a:t>
            </a:r>
            <a:r>
              <a:rPr lang="en-US" dirty="0" smtClean="0"/>
              <a:t> </a:t>
            </a:r>
            <a:r>
              <a:rPr lang="en-US" dirty="0" err="1" smtClean="0"/>
              <a:t>mbalimbali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kukuza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kueneza</a:t>
            </a:r>
            <a:r>
              <a:rPr lang="en-US" dirty="0" smtClean="0"/>
              <a:t> Kiswahili </a:t>
            </a:r>
            <a:r>
              <a:rPr lang="en-US" dirty="0" err="1" smtClean="0"/>
              <a:t>zilichukuliwa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serikali</a:t>
            </a:r>
            <a:r>
              <a:rPr lang="en-US" dirty="0" smtClean="0"/>
              <a:t>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nyanja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mbalimbali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maisha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b="1" dirty="0" err="1" smtClean="0"/>
              <a:t>Siasa</a:t>
            </a:r>
            <a:r>
              <a:rPr lang="en-US" dirty="0" err="1" smtClean="0"/>
              <a:t>.Kiswahili</a:t>
            </a:r>
            <a:r>
              <a:rPr lang="en-US" dirty="0" smtClean="0"/>
              <a:t> </a:t>
            </a:r>
            <a:r>
              <a:rPr lang="en-US" dirty="0" err="1" smtClean="0"/>
              <a:t>kinatumika</a:t>
            </a:r>
            <a:r>
              <a:rPr lang="en-US" dirty="0" smtClean="0"/>
              <a:t>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shughuli</a:t>
            </a:r>
            <a:r>
              <a:rPr lang="en-US" dirty="0" smtClean="0"/>
              <a:t> </a:t>
            </a:r>
            <a:r>
              <a:rPr lang="en-US" dirty="0" err="1" smtClean="0"/>
              <a:t>mbalimbali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Kisiasa</a:t>
            </a:r>
            <a:r>
              <a:rPr lang="en-US" dirty="0" smtClean="0"/>
              <a:t> </a:t>
            </a:r>
            <a:r>
              <a:rPr lang="en-US" dirty="0" err="1" smtClean="0"/>
              <a:t>hasa</a:t>
            </a:r>
            <a:r>
              <a:rPr lang="en-US" dirty="0" smtClean="0"/>
              <a:t>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harakati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kampeni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uchaguzi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viongozi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serikali</a:t>
            </a:r>
            <a:r>
              <a:rPr lang="en-US" dirty="0" smtClean="0"/>
              <a:t>. </a:t>
            </a:r>
          </a:p>
          <a:p>
            <a:pPr>
              <a:buFont typeface="Wingdings" pitchFamily="2" charset="2"/>
              <a:buChar char="§"/>
            </a:pPr>
            <a:r>
              <a:rPr lang="en-US" b="1" dirty="0" err="1" smtClean="0"/>
              <a:t>Vyombo</a:t>
            </a:r>
            <a:r>
              <a:rPr lang="en-US" b="1" dirty="0" smtClean="0"/>
              <a:t> </a:t>
            </a:r>
            <a:r>
              <a:rPr lang="en-US" b="1" dirty="0" err="1" smtClean="0"/>
              <a:t>vya</a:t>
            </a:r>
            <a:r>
              <a:rPr lang="en-US" b="1" dirty="0" smtClean="0"/>
              <a:t> </a:t>
            </a:r>
            <a:r>
              <a:rPr lang="en-US" b="1" dirty="0" err="1" smtClean="0"/>
              <a:t>habari</a:t>
            </a:r>
            <a:r>
              <a:rPr lang="en-US" dirty="0" smtClean="0"/>
              <a:t>. </a:t>
            </a:r>
            <a:r>
              <a:rPr lang="en-US" dirty="0" err="1" smtClean="0"/>
              <a:t>Kupitia</a:t>
            </a:r>
            <a:r>
              <a:rPr lang="en-US" dirty="0" smtClean="0"/>
              <a:t> </a:t>
            </a:r>
            <a:r>
              <a:rPr lang="en-US" dirty="0" err="1" smtClean="0"/>
              <a:t>matangazo</a:t>
            </a:r>
            <a:r>
              <a:rPr lang="en-US" dirty="0" smtClean="0"/>
              <a:t> </a:t>
            </a:r>
            <a:r>
              <a:rPr lang="en-US" dirty="0" err="1" smtClean="0"/>
              <a:t>yake</a:t>
            </a:r>
            <a:r>
              <a:rPr lang="en-US" dirty="0" smtClean="0"/>
              <a:t> </a:t>
            </a:r>
            <a:r>
              <a:rPr lang="en-US" dirty="0" err="1" smtClean="0"/>
              <a:t>kwa</a:t>
            </a:r>
            <a:r>
              <a:rPr lang="en-US" dirty="0" smtClean="0"/>
              <a:t> </a:t>
            </a:r>
            <a:r>
              <a:rPr lang="en-US" dirty="0" err="1" smtClean="0"/>
              <a:t>lugha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Kiswahili, </a:t>
            </a:r>
            <a:r>
              <a:rPr lang="en-US" dirty="0" err="1" smtClean="0"/>
              <a:t>vyombo</a:t>
            </a:r>
            <a:r>
              <a:rPr lang="en-US" dirty="0" smtClean="0"/>
              <a:t> </a:t>
            </a:r>
            <a:r>
              <a:rPr lang="en-US" dirty="0" err="1" smtClean="0"/>
              <a:t>hivi</a:t>
            </a:r>
            <a:r>
              <a:rPr lang="en-US" dirty="0" smtClean="0"/>
              <a:t> </a:t>
            </a:r>
            <a:r>
              <a:rPr lang="en-US" dirty="0" err="1" smtClean="0"/>
              <a:t>vimesaidia</a:t>
            </a:r>
            <a:r>
              <a:rPr lang="en-US" dirty="0" smtClean="0"/>
              <a:t>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kukuza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kueneza</a:t>
            </a:r>
            <a:r>
              <a:rPr lang="en-US" dirty="0" smtClean="0"/>
              <a:t> </a:t>
            </a:r>
            <a:r>
              <a:rPr lang="en-US" dirty="0" err="1" smtClean="0"/>
              <a:t>lugha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Kiswahili. </a:t>
            </a:r>
            <a:r>
              <a:rPr lang="en-US" dirty="0" err="1" smtClean="0"/>
              <a:t>Mfano</a:t>
            </a:r>
            <a:r>
              <a:rPr lang="en-US" dirty="0" smtClean="0"/>
              <a:t> , </a:t>
            </a:r>
            <a:r>
              <a:rPr lang="en-US" b="1" dirty="0" smtClean="0">
                <a:solidFill>
                  <a:srgbClr val="FF0000"/>
                </a:solidFill>
              </a:rPr>
              <a:t>Kenya Broadcasting Corporation (KBC), Kenya Television Network (KTN). </a:t>
            </a: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err="1" smtClean="0"/>
              <a:t>Kuundwa</a:t>
            </a:r>
            <a:r>
              <a:rPr lang="en-US" b="1" dirty="0" smtClean="0"/>
              <a:t> </a:t>
            </a:r>
            <a:r>
              <a:rPr lang="en-US" b="1" dirty="0" err="1" smtClean="0"/>
              <a:t>kwa</a:t>
            </a:r>
            <a:r>
              <a:rPr lang="en-US" b="1" dirty="0" smtClean="0"/>
              <a:t> </a:t>
            </a:r>
            <a:r>
              <a:rPr lang="en-US" b="1" dirty="0" err="1" smtClean="0"/>
              <a:t>vyombo</a:t>
            </a:r>
            <a:r>
              <a:rPr lang="en-US" b="1" dirty="0" smtClean="0"/>
              <a:t> </a:t>
            </a:r>
            <a:r>
              <a:rPr lang="en-US" b="1" dirty="0" err="1" smtClean="0"/>
              <a:t>vya</a:t>
            </a:r>
            <a:r>
              <a:rPr lang="en-US" b="1" dirty="0" smtClean="0"/>
              <a:t> </a:t>
            </a:r>
            <a:r>
              <a:rPr lang="en-US" b="1" dirty="0" err="1" smtClean="0"/>
              <a:t>kukuza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kueneza</a:t>
            </a:r>
            <a:r>
              <a:rPr lang="en-US" b="1" dirty="0" smtClean="0"/>
              <a:t> Kiswahili</a:t>
            </a:r>
            <a:r>
              <a:rPr lang="en-US" dirty="0" smtClean="0"/>
              <a:t>. </a:t>
            </a:r>
            <a:r>
              <a:rPr lang="en-US" dirty="0" err="1" smtClean="0"/>
              <a:t>Mfano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Chama cha Kiswahili cha </a:t>
            </a:r>
            <a:r>
              <a:rPr lang="en-US" b="1" dirty="0" err="1" smtClean="0">
                <a:solidFill>
                  <a:srgbClr val="FF0000"/>
                </a:solidFill>
              </a:rPr>
              <a:t>Taifa</a:t>
            </a:r>
            <a:r>
              <a:rPr lang="en-US" b="1" dirty="0" smtClean="0">
                <a:solidFill>
                  <a:srgbClr val="FF0000"/>
                </a:solidFill>
              </a:rPr>
              <a:t> ( CHAKITA)</a:t>
            </a:r>
            <a:r>
              <a:rPr lang="en-US" dirty="0" smtClean="0"/>
              <a:t> .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Uchapishaji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vitabu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kamusi</a:t>
            </a:r>
            <a:r>
              <a:rPr lang="en-US" dirty="0" smtClean="0"/>
              <a:t>. </a:t>
            </a:r>
            <a:r>
              <a:rPr lang="en-US" dirty="0" err="1" smtClean="0"/>
              <a:t>Mfano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kibabu</a:t>
            </a:r>
            <a:r>
              <a:rPr lang="en-US" dirty="0" smtClean="0"/>
              <a:t> cha </a:t>
            </a:r>
            <a:r>
              <a:rPr lang="en-US" b="1" dirty="0" err="1" smtClean="0">
                <a:solidFill>
                  <a:srgbClr val="FF0000"/>
                </a:solidFill>
              </a:rPr>
              <a:t>Misingi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ya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Sarufi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ya</a:t>
            </a:r>
            <a:r>
              <a:rPr lang="en-US" b="1" dirty="0" smtClean="0">
                <a:solidFill>
                  <a:srgbClr val="FF0000"/>
                </a:solidFill>
              </a:rPr>
              <a:t> Kiswahili (2004) </a:t>
            </a:r>
            <a:r>
              <a:rPr lang="en-US" dirty="0" err="1" smtClean="0"/>
              <a:t>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Sarufi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Fafanuzi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ya</a:t>
            </a:r>
            <a:r>
              <a:rPr lang="en-US" b="1" dirty="0" smtClean="0">
                <a:solidFill>
                  <a:srgbClr val="FF0000"/>
                </a:solidFill>
              </a:rPr>
              <a:t> Kiswahili (1999).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err="1" smtClean="0"/>
              <a:t>Dini</a:t>
            </a:r>
            <a:r>
              <a:rPr lang="en-US" b="1" dirty="0" smtClean="0"/>
              <a:t>.</a:t>
            </a:r>
            <a:r>
              <a:rPr lang="en-US" dirty="0" smtClean="0"/>
              <a:t> Kiswahili </a:t>
            </a:r>
            <a:r>
              <a:rPr lang="en-US" dirty="0" err="1" smtClean="0"/>
              <a:t>kinatumika</a:t>
            </a:r>
            <a:r>
              <a:rPr lang="en-US" dirty="0" smtClean="0"/>
              <a:t>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mahubiri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dini</a:t>
            </a:r>
            <a:r>
              <a:rPr lang="en-US" dirty="0" smtClean="0"/>
              <a:t> </a:t>
            </a:r>
            <a:r>
              <a:rPr lang="en-US" dirty="0" err="1" smtClean="0"/>
              <a:t>mbalimbali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b="1" dirty="0" err="1" smtClean="0"/>
              <a:t>Hamahama</a:t>
            </a:r>
            <a:r>
              <a:rPr lang="en-US" b="1" dirty="0" smtClean="0"/>
              <a:t> </a:t>
            </a:r>
            <a:r>
              <a:rPr lang="en-US" b="1" dirty="0" err="1" smtClean="0"/>
              <a:t>ya</a:t>
            </a:r>
            <a:r>
              <a:rPr lang="en-US" b="1" dirty="0" smtClean="0"/>
              <a:t> </a:t>
            </a:r>
            <a:r>
              <a:rPr lang="en-US" b="1" dirty="0" err="1" smtClean="0"/>
              <a:t>watu</a:t>
            </a:r>
            <a:r>
              <a:rPr lang="en-US" dirty="0" smtClean="0"/>
              <a:t>. </a:t>
            </a:r>
            <a:r>
              <a:rPr lang="en-US" dirty="0" err="1" smtClean="0"/>
              <a:t>Kitendo</a:t>
            </a:r>
            <a:r>
              <a:rPr lang="en-US" dirty="0" smtClean="0"/>
              <a:t> cha </a:t>
            </a:r>
            <a:r>
              <a:rPr lang="en-US" dirty="0" err="1" smtClean="0"/>
              <a:t>Wakenya</a:t>
            </a:r>
            <a:r>
              <a:rPr lang="en-US" dirty="0" smtClean="0"/>
              <a:t> </a:t>
            </a:r>
            <a:r>
              <a:rPr lang="en-US" dirty="0" err="1" smtClean="0"/>
              <a:t>kutoka</a:t>
            </a:r>
            <a:r>
              <a:rPr lang="en-US" dirty="0" smtClean="0"/>
              <a:t> </a:t>
            </a:r>
            <a:r>
              <a:rPr lang="en-US" dirty="0" err="1" smtClean="0"/>
              <a:t>sehemu</a:t>
            </a:r>
            <a:r>
              <a:rPr lang="en-US" dirty="0" smtClean="0"/>
              <a:t> </a:t>
            </a:r>
            <a:r>
              <a:rPr lang="en-US" dirty="0" err="1" smtClean="0"/>
              <a:t>moja</a:t>
            </a:r>
            <a:r>
              <a:rPr lang="en-US" dirty="0" smtClean="0"/>
              <a:t> </a:t>
            </a:r>
            <a:r>
              <a:rPr lang="en-US" dirty="0" err="1" smtClean="0"/>
              <a:t>kwenda</a:t>
            </a:r>
            <a:r>
              <a:rPr lang="en-US" dirty="0" smtClean="0"/>
              <a:t> </a:t>
            </a:r>
            <a:r>
              <a:rPr lang="en-US" dirty="0" err="1" smtClean="0"/>
              <a:t>sehemu</a:t>
            </a:r>
            <a:r>
              <a:rPr lang="en-US" dirty="0" smtClean="0"/>
              <a:t> </a:t>
            </a:r>
            <a:r>
              <a:rPr lang="en-US" dirty="0" err="1" smtClean="0"/>
              <a:t>nyingine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Afrika</a:t>
            </a:r>
            <a:r>
              <a:rPr lang="en-US" dirty="0" smtClean="0"/>
              <a:t> </a:t>
            </a:r>
            <a:r>
              <a:rPr lang="en-US" dirty="0" err="1" smtClean="0"/>
              <a:t>Mashariki</a:t>
            </a:r>
            <a:r>
              <a:rPr lang="en-US" dirty="0" smtClean="0"/>
              <a:t> </a:t>
            </a:r>
            <a:r>
              <a:rPr lang="en-US" dirty="0" err="1" smtClean="0"/>
              <a:t>ikiwemo</a:t>
            </a:r>
            <a:r>
              <a:rPr lang="en-US" dirty="0" smtClean="0"/>
              <a:t> Tanzania, </a:t>
            </a:r>
            <a:r>
              <a:rPr lang="en-US" dirty="0" err="1" smtClean="0"/>
              <a:t>imesaidia</a:t>
            </a:r>
            <a:r>
              <a:rPr lang="en-US" dirty="0" smtClean="0"/>
              <a:t> </a:t>
            </a:r>
            <a:r>
              <a:rPr lang="en-US" dirty="0" err="1" smtClean="0"/>
              <a:t>sana</a:t>
            </a:r>
            <a:r>
              <a:rPr lang="en-US" dirty="0" smtClean="0"/>
              <a:t>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kukuza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kueneza</a:t>
            </a:r>
            <a:r>
              <a:rPr lang="en-US" dirty="0" smtClean="0"/>
              <a:t> </a:t>
            </a:r>
            <a:r>
              <a:rPr lang="en-US" dirty="0" err="1" smtClean="0"/>
              <a:t>lugha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Kiswahili.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KUKUA NA KUENEA KWA KISWAHILI-KENYA, UGANDA NA TANZANIA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err="1" smtClean="0"/>
              <a:t>Sababu</a:t>
            </a:r>
            <a:r>
              <a:rPr lang="en-US" b="1" dirty="0" smtClean="0"/>
              <a:t> </a:t>
            </a:r>
            <a:r>
              <a:rPr lang="en-US" b="1" dirty="0" err="1" smtClean="0"/>
              <a:t>zilzochangia</a:t>
            </a:r>
            <a:r>
              <a:rPr lang="en-US" b="1" dirty="0" smtClean="0"/>
              <a:t> </a:t>
            </a:r>
            <a:r>
              <a:rPr lang="en-US" b="1" dirty="0" err="1" smtClean="0"/>
              <a:t>Kudumaa</a:t>
            </a:r>
            <a:r>
              <a:rPr lang="en-US" b="1" dirty="0" smtClean="0"/>
              <a:t> </a:t>
            </a:r>
            <a:r>
              <a:rPr lang="en-US" b="1" dirty="0" err="1" smtClean="0"/>
              <a:t>kwa</a:t>
            </a:r>
            <a:r>
              <a:rPr lang="en-US" b="1" dirty="0" smtClean="0"/>
              <a:t> Kiswahili </a:t>
            </a:r>
            <a:r>
              <a:rPr lang="en-US" b="1" dirty="0" err="1" smtClean="0"/>
              <a:t>nchini</a:t>
            </a:r>
            <a:r>
              <a:rPr lang="en-US" b="1" dirty="0" smtClean="0"/>
              <a:t> Kenya </a:t>
            </a:r>
          </a:p>
          <a:p>
            <a:pPr>
              <a:buNone/>
            </a:pPr>
            <a:r>
              <a:rPr lang="en-US" sz="2400" dirty="0" err="1" smtClean="0"/>
              <a:t>Sababu</a:t>
            </a:r>
            <a:r>
              <a:rPr lang="en-US" sz="2400" dirty="0" smtClean="0"/>
              <a:t> </a:t>
            </a:r>
            <a:r>
              <a:rPr lang="en-US" sz="2400" dirty="0" err="1" smtClean="0"/>
              <a:t>kuntu</a:t>
            </a:r>
            <a:r>
              <a:rPr lang="en-US" sz="2400" dirty="0" smtClean="0"/>
              <a:t> </a:t>
            </a:r>
            <a:r>
              <a:rPr lang="en-US" sz="2400" dirty="0" err="1" smtClean="0"/>
              <a:t>zilizochangia</a:t>
            </a:r>
            <a:r>
              <a:rPr lang="en-US" sz="2400" dirty="0" smtClean="0"/>
              <a:t> </a:t>
            </a:r>
            <a:r>
              <a:rPr lang="en-US" sz="2400" dirty="0" err="1" smtClean="0"/>
              <a:t>kudumaza</a:t>
            </a:r>
            <a:r>
              <a:rPr lang="en-US" sz="2400" dirty="0" smtClean="0"/>
              <a:t> </a:t>
            </a:r>
            <a:r>
              <a:rPr lang="en-US" sz="2400" dirty="0" err="1" smtClean="0"/>
              <a:t>kukua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kuenea</a:t>
            </a:r>
            <a:r>
              <a:rPr lang="en-US" sz="2400" dirty="0" smtClean="0"/>
              <a:t> </a:t>
            </a:r>
            <a:r>
              <a:rPr lang="en-US" sz="2400" dirty="0" err="1" smtClean="0"/>
              <a:t>kwa</a:t>
            </a:r>
            <a:r>
              <a:rPr lang="en-US" sz="2400" dirty="0" smtClean="0"/>
              <a:t> </a:t>
            </a:r>
            <a:r>
              <a:rPr lang="en-US" sz="2400" dirty="0" err="1" smtClean="0"/>
              <a:t>lugha</a:t>
            </a: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ya</a:t>
            </a:r>
            <a:r>
              <a:rPr lang="en-US" sz="2400" dirty="0" smtClean="0"/>
              <a:t> Kiswahili </a:t>
            </a:r>
            <a:r>
              <a:rPr lang="en-US" sz="2400" dirty="0" err="1" smtClean="0"/>
              <a:t>nchini</a:t>
            </a:r>
            <a:r>
              <a:rPr lang="en-US" sz="2400" dirty="0" smtClean="0"/>
              <a:t> Kenya </a:t>
            </a:r>
            <a:r>
              <a:rPr lang="en-US" sz="2400" dirty="0" err="1" smtClean="0"/>
              <a:t>ni</a:t>
            </a:r>
            <a:r>
              <a:rPr lang="en-US" sz="2400" dirty="0" smtClean="0"/>
              <a:t> </a:t>
            </a:r>
            <a:r>
              <a:rPr lang="en-US" sz="2400" dirty="0" err="1" smtClean="0"/>
              <a:t>kama</a:t>
            </a:r>
            <a:r>
              <a:rPr lang="en-US" sz="2400" dirty="0" smtClean="0"/>
              <a:t> </a:t>
            </a:r>
            <a:r>
              <a:rPr lang="en-US" sz="2400" dirty="0" err="1" smtClean="0"/>
              <a:t>zifuatazo</a:t>
            </a:r>
            <a:r>
              <a:rPr lang="en-US" sz="2400" dirty="0" smtClean="0"/>
              <a:t>;</a:t>
            </a:r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b="1" dirty="0" smtClean="0"/>
              <a:t>1.Uwepo </a:t>
            </a:r>
            <a:r>
              <a:rPr lang="en-US" sz="2400" b="1" dirty="0" err="1" smtClean="0"/>
              <a:t>wa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makabila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shupavu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nchini</a:t>
            </a:r>
            <a:r>
              <a:rPr lang="en-US" sz="2400" b="1" dirty="0" smtClean="0"/>
              <a:t> Kenya</a:t>
            </a:r>
            <a:r>
              <a:rPr lang="en-US" sz="2400" dirty="0" smtClean="0"/>
              <a:t>. Kama vile </a:t>
            </a:r>
            <a:r>
              <a:rPr lang="en-US" sz="2400" dirty="0" err="1" smtClean="0"/>
              <a:t>Maasai</a:t>
            </a:r>
            <a:r>
              <a:rPr lang="en-US" sz="2400" dirty="0" smtClean="0"/>
              <a:t>,</a:t>
            </a:r>
          </a:p>
          <a:p>
            <a:pPr>
              <a:buNone/>
            </a:pPr>
            <a:r>
              <a:rPr lang="en-US" sz="2400" dirty="0" err="1" smtClean="0"/>
              <a:t>Wakikuyu</a:t>
            </a:r>
            <a:r>
              <a:rPr lang="en-US" sz="2400" dirty="0" smtClean="0"/>
              <a:t>, </a:t>
            </a:r>
            <a:r>
              <a:rPr lang="en-US" sz="2400" dirty="0" err="1" smtClean="0"/>
              <a:t>Wajaluo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Wakamba</a:t>
            </a:r>
            <a:r>
              <a:rPr lang="en-US" sz="2400" dirty="0" smtClean="0"/>
              <a:t>. </a:t>
            </a:r>
            <a:r>
              <a:rPr lang="en-US" sz="2400" dirty="0" err="1" smtClean="0"/>
              <a:t>Makaba</a:t>
            </a:r>
            <a:r>
              <a:rPr lang="en-US" sz="2400" dirty="0" smtClean="0"/>
              <a:t> </a:t>
            </a:r>
            <a:r>
              <a:rPr lang="en-US" sz="2400" dirty="0" err="1" smtClean="0"/>
              <a:t>haya</a:t>
            </a:r>
            <a:r>
              <a:rPr lang="en-US" sz="2400" dirty="0" smtClean="0"/>
              <a:t> </a:t>
            </a:r>
            <a:r>
              <a:rPr lang="en-US" sz="2400" dirty="0" err="1" smtClean="0"/>
              <a:t>yaliofia</a:t>
            </a:r>
            <a:r>
              <a:rPr lang="en-US" sz="2400" dirty="0" smtClean="0"/>
              <a:t> </a:t>
            </a:r>
            <a:r>
              <a:rPr lang="en-US" sz="2400" dirty="0" err="1" smtClean="0"/>
              <a:t>kupokea</a:t>
            </a: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lugha</a:t>
            </a:r>
            <a:r>
              <a:rPr lang="en-US" sz="2400" dirty="0" smtClean="0"/>
              <a:t> </a:t>
            </a:r>
            <a:r>
              <a:rPr lang="en-US" sz="2400" dirty="0" err="1" smtClean="0"/>
              <a:t>hii</a:t>
            </a:r>
            <a:r>
              <a:rPr lang="en-US" sz="2400" dirty="0" smtClean="0"/>
              <a:t> </a:t>
            </a:r>
            <a:r>
              <a:rPr lang="en-US" sz="2400" dirty="0" err="1" smtClean="0"/>
              <a:t>kwa</a:t>
            </a:r>
            <a:r>
              <a:rPr lang="en-US" sz="2400" dirty="0" smtClean="0"/>
              <a:t> </a:t>
            </a:r>
            <a:r>
              <a:rPr lang="en-US" sz="2400" dirty="0" err="1" smtClean="0"/>
              <a:t>dhati</a:t>
            </a:r>
            <a:r>
              <a:rPr lang="en-US" sz="2400" dirty="0" smtClean="0"/>
              <a:t> </a:t>
            </a:r>
            <a:r>
              <a:rPr lang="en-US" sz="2400" dirty="0" err="1" smtClean="0"/>
              <a:t>kwasababu</a:t>
            </a:r>
            <a:r>
              <a:rPr lang="en-US" sz="2400" dirty="0" smtClean="0"/>
              <a:t> </a:t>
            </a:r>
            <a:r>
              <a:rPr lang="en-US" sz="2400" dirty="0" err="1" smtClean="0"/>
              <a:t>ilionekena</a:t>
            </a:r>
            <a:r>
              <a:rPr lang="en-US" sz="2400" dirty="0" smtClean="0"/>
              <a:t> </a:t>
            </a:r>
            <a:r>
              <a:rPr lang="en-US" sz="2400" dirty="0" err="1" smtClean="0"/>
              <a:t>itaatiri</a:t>
            </a:r>
            <a:r>
              <a:rPr lang="en-US" sz="2400" dirty="0" smtClean="0"/>
              <a:t> </a:t>
            </a:r>
            <a:r>
              <a:rPr lang="en-US" sz="2400" dirty="0" err="1" smtClean="0"/>
              <a:t>lugha</a:t>
            </a:r>
            <a:r>
              <a:rPr lang="en-US" sz="2400" dirty="0" smtClean="0"/>
              <a:t> </a:t>
            </a:r>
            <a:r>
              <a:rPr lang="en-US" sz="2400" dirty="0" err="1" smtClean="0"/>
              <a:t>zao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asili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utamaduni</a:t>
            </a:r>
            <a:r>
              <a:rPr lang="en-US" sz="2400" dirty="0" smtClean="0"/>
              <a:t> </a:t>
            </a:r>
            <a:r>
              <a:rPr lang="en-US" sz="2400" dirty="0" err="1" smtClean="0"/>
              <a:t>wao</a:t>
            </a:r>
            <a:r>
              <a:rPr lang="en-US" sz="2400" dirty="0" smtClean="0"/>
              <a:t>. </a:t>
            </a:r>
            <a:r>
              <a:rPr lang="en-US" sz="2400" dirty="0" err="1" smtClean="0"/>
              <a:t>Hivyo</a:t>
            </a:r>
            <a:r>
              <a:rPr lang="en-US" sz="2400" dirty="0" smtClean="0"/>
              <a:t> </a:t>
            </a:r>
            <a:r>
              <a:rPr lang="en-US" sz="2400" dirty="0" err="1" smtClean="0"/>
              <a:t>waliendeleza</a:t>
            </a:r>
            <a:r>
              <a:rPr lang="en-US" sz="2400" dirty="0" smtClean="0"/>
              <a:t> </a:t>
            </a:r>
            <a:r>
              <a:rPr lang="en-US" sz="2400" dirty="0" err="1" smtClean="0"/>
              <a:t>zaidi</a:t>
            </a:r>
            <a:r>
              <a:rPr lang="en-US" sz="2400" dirty="0" smtClean="0"/>
              <a:t> </a:t>
            </a:r>
            <a:r>
              <a:rPr lang="en-US" sz="2400" dirty="0" err="1" smtClean="0"/>
              <a:t>lugha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kikabila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2.Uwepo </a:t>
            </a:r>
            <a:r>
              <a:rPr lang="en-US" sz="2400" b="1" dirty="0" err="1" smtClean="0"/>
              <a:t>wa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mbuga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zenye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wanyama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wakali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Tsavo</a:t>
            </a:r>
            <a:r>
              <a:rPr lang="en-US" sz="2400" b="1" dirty="0" smtClean="0"/>
              <a:t>)</a:t>
            </a:r>
            <a:r>
              <a:rPr lang="en-US" sz="2400" dirty="0" smtClean="0"/>
              <a:t> . </a:t>
            </a:r>
            <a:r>
              <a:rPr lang="en-US" sz="2400" dirty="0" err="1" smtClean="0"/>
              <a:t>Mbuga</a:t>
            </a:r>
            <a:r>
              <a:rPr lang="en-US" sz="2400" dirty="0" smtClean="0"/>
              <a:t> </a:t>
            </a:r>
            <a:r>
              <a:rPr lang="en-US" sz="2400" dirty="0" err="1" smtClean="0"/>
              <a:t>hizi</a:t>
            </a: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zilizmbatana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misitu</a:t>
            </a:r>
            <a:r>
              <a:rPr lang="en-US" sz="2400" dirty="0" smtClean="0"/>
              <a:t> </a:t>
            </a:r>
            <a:r>
              <a:rPr lang="en-US" sz="2400" dirty="0" err="1" smtClean="0"/>
              <a:t>minene</a:t>
            </a:r>
            <a:r>
              <a:rPr lang="en-US" sz="2400" dirty="0" smtClean="0"/>
              <a:t> </a:t>
            </a:r>
            <a:r>
              <a:rPr lang="en-US" sz="2400" dirty="0" err="1" smtClean="0"/>
              <a:t>nchini</a:t>
            </a:r>
            <a:r>
              <a:rPr lang="en-US" sz="2400" dirty="0" smtClean="0"/>
              <a:t> Kenya. </a:t>
            </a:r>
            <a:r>
              <a:rPr lang="en-US" sz="2400" dirty="0" err="1" smtClean="0"/>
              <a:t>Uwepo</a:t>
            </a:r>
            <a:r>
              <a:rPr lang="en-US" sz="2400" dirty="0" smtClean="0"/>
              <a:t> </a:t>
            </a:r>
            <a:r>
              <a:rPr lang="en-US" sz="2400" dirty="0" err="1" smtClean="0"/>
              <a:t>wa</a:t>
            </a:r>
            <a:r>
              <a:rPr lang="en-US" sz="2400" dirty="0" smtClean="0"/>
              <a:t> </a:t>
            </a:r>
            <a:r>
              <a:rPr lang="en-US" sz="2400" dirty="0" err="1" smtClean="0"/>
              <a:t>wanyama</a:t>
            </a: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wakali</a:t>
            </a:r>
            <a:r>
              <a:rPr lang="en-US" sz="2400" dirty="0" smtClean="0"/>
              <a:t> </a:t>
            </a:r>
            <a:r>
              <a:rPr lang="en-US" sz="2400" dirty="0" err="1" smtClean="0"/>
              <a:t>kama</a:t>
            </a:r>
            <a:r>
              <a:rPr lang="en-US" sz="2400" dirty="0" smtClean="0"/>
              <a:t> vile </a:t>
            </a:r>
            <a:r>
              <a:rPr lang="en-US" sz="2400" b="1" dirty="0" err="1" smtClean="0"/>
              <a:t>simba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chui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duma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fisi</a:t>
            </a:r>
            <a:r>
              <a:rPr lang="en-US" sz="2400" b="1" dirty="0" smtClean="0"/>
              <a:t>  </a:t>
            </a:r>
            <a:r>
              <a:rPr lang="en-US" sz="2400" dirty="0" err="1" smtClean="0"/>
              <a:t>uwalizuia</a:t>
            </a:r>
            <a:r>
              <a:rPr lang="en-US" sz="2400" dirty="0" smtClean="0"/>
              <a:t> </a:t>
            </a:r>
            <a:r>
              <a:rPr lang="en-US" sz="2400" dirty="0" err="1" smtClean="0"/>
              <a:t>watu</a:t>
            </a:r>
            <a:r>
              <a:rPr lang="en-US" sz="2400" dirty="0" smtClean="0"/>
              <a:t> </a:t>
            </a:r>
            <a:r>
              <a:rPr lang="en-US" sz="2400" dirty="0" err="1" smtClean="0"/>
              <a:t>kupita</a:t>
            </a:r>
            <a:r>
              <a:rPr lang="en-US" sz="2400" dirty="0" smtClean="0"/>
              <a:t> </a:t>
            </a:r>
            <a:r>
              <a:rPr lang="en-US" sz="2400" dirty="0" err="1" smtClean="0"/>
              <a:t>kwa</a:t>
            </a: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miguu</a:t>
            </a:r>
            <a:r>
              <a:rPr lang="en-US" sz="2400" dirty="0" smtClean="0"/>
              <a:t> </a:t>
            </a:r>
            <a:r>
              <a:rPr lang="en-US" sz="2400" dirty="0" err="1" smtClean="0"/>
              <a:t>pamoja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wataalamu</a:t>
            </a:r>
            <a:r>
              <a:rPr lang="en-US" sz="2400" dirty="0" smtClean="0"/>
              <a:t> </a:t>
            </a:r>
            <a:r>
              <a:rPr lang="en-US" sz="2400" dirty="0" err="1" smtClean="0"/>
              <a:t>wa</a:t>
            </a:r>
            <a:r>
              <a:rPr lang="en-US" sz="2400" dirty="0" smtClean="0"/>
              <a:t> </a:t>
            </a:r>
            <a:r>
              <a:rPr lang="en-US" sz="2400" dirty="0" err="1" smtClean="0"/>
              <a:t>lugha</a:t>
            </a:r>
            <a:r>
              <a:rPr lang="en-US" sz="2400" dirty="0" smtClean="0"/>
              <a:t> Kiswahili </a:t>
            </a:r>
            <a:r>
              <a:rPr lang="en-US" sz="2400" dirty="0" err="1" smtClean="0"/>
              <a:t>kutoka</a:t>
            </a:r>
            <a:r>
              <a:rPr lang="en-US" sz="2400" dirty="0" smtClean="0"/>
              <a:t> </a:t>
            </a:r>
            <a:r>
              <a:rPr lang="en-US" sz="2400" dirty="0" err="1" smtClean="0"/>
              <a:t>sehemu</a:t>
            </a:r>
            <a:r>
              <a:rPr lang="en-US" sz="2400" dirty="0" smtClean="0"/>
              <a:t> </a:t>
            </a:r>
            <a:r>
              <a:rPr lang="en-US" sz="2400" dirty="0" err="1" smtClean="0"/>
              <a:t>moja</a:t>
            </a: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kwenda</a:t>
            </a:r>
            <a:r>
              <a:rPr lang="en-US" sz="2400" dirty="0" smtClean="0"/>
              <a:t> </a:t>
            </a:r>
            <a:r>
              <a:rPr lang="en-US" sz="2400" dirty="0" err="1" smtClean="0"/>
              <a:t>nyingine</a:t>
            </a:r>
            <a:r>
              <a:rPr lang="en-US" sz="2400" dirty="0" smtClean="0"/>
              <a:t>. </a:t>
            </a:r>
            <a:r>
              <a:rPr lang="en-US" sz="2400" dirty="0" err="1" smtClean="0"/>
              <a:t>Hivyo</a:t>
            </a:r>
            <a:r>
              <a:rPr lang="en-US" sz="2400" dirty="0" smtClean="0"/>
              <a:t> </a:t>
            </a:r>
            <a:r>
              <a:rPr lang="en-US" sz="2400" dirty="0" err="1" smtClean="0"/>
              <a:t>hali</a:t>
            </a:r>
            <a:r>
              <a:rPr lang="en-US" sz="2400" dirty="0" smtClean="0"/>
              <a:t> </a:t>
            </a:r>
            <a:r>
              <a:rPr lang="en-US" sz="2400" dirty="0" err="1" smtClean="0"/>
              <a:t>hii</a:t>
            </a:r>
            <a:r>
              <a:rPr lang="en-US" sz="2400" dirty="0" smtClean="0"/>
              <a:t> </a:t>
            </a:r>
            <a:r>
              <a:rPr lang="en-US" sz="2400" dirty="0" err="1" smtClean="0"/>
              <a:t>ilisababisha</a:t>
            </a:r>
            <a:r>
              <a:rPr lang="en-US" sz="2400" dirty="0" smtClean="0"/>
              <a:t> </a:t>
            </a:r>
            <a:r>
              <a:rPr lang="en-US" sz="2400" dirty="0" err="1" smtClean="0"/>
              <a:t>kudumaza</a:t>
            </a:r>
            <a:r>
              <a:rPr lang="en-US" sz="2400" dirty="0" smtClean="0"/>
              <a:t> </a:t>
            </a:r>
            <a:r>
              <a:rPr lang="en-US" sz="2400" dirty="0" err="1" smtClean="0"/>
              <a:t>maendeleo</a:t>
            </a:r>
            <a:r>
              <a:rPr lang="en-US" sz="2400" dirty="0" smtClean="0"/>
              <a:t> </a:t>
            </a:r>
            <a:r>
              <a:rPr lang="en-US" sz="2400" dirty="0" err="1" smtClean="0"/>
              <a:t>ya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Kiswahili </a:t>
            </a:r>
            <a:r>
              <a:rPr lang="en-US" sz="2400" dirty="0" err="1" smtClean="0"/>
              <a:t>nchini</a:t>
            </a:r>
            <a:r>
              <a:rPr lang="en-US" sz="2400" dirty="0" smtClean="0"/>
              <a:t> </a:t>
            </a:r>
            <a:r>
              <a:rPr lang="en-US" sz="2400" b="1" dirty="0" smtClean="0"/>
              <a:t>Kenya</a:t>
            </a:r>
            <a:r>
              <a:rPr lang="en-US" sz="2400" dirty="0" smtClean="0"/>
              <a:t> </a:t>
            </a:r>
            <a:r>
              <a:rPr lang="en-US" sz="2400" dirty="0" err="1" smtClean="0"/>
              <a:t>ukilinganisha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nchini</a:t>
            </a:r>
            <a:r>
              <a:rPr lang="en-US" sz="2400" dirty="0" smtClean="0"/>
              <a:t> </a:t>
            </a:r>
            <a:r>
              <a:rPr lang="en-US" sz="2400" b="1" dirty="0" smtClean="0"/>
              <a:t>Tanzania.</a:t>
            </a:r>
            <a:r>
              <a:rPr lang="en-US" sz="2400" dirty="0" smtClean="0"/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KUKUA NA KUENEA KWA KISWAHILI-NCHINI KENYA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3. Kiswahili </a:t>
            </a:r>
            <a:r>
              <a:rPr lang="en-US" dirty="0" err="1" smtClean="0"/>
              <a:t>kudhaniwa</a:t>
            </a:r>
            <a:r>
              <a:rPr lang="en-US" dirty="0" smtClean="0"/>
              <a:t> </a:t>
            </a:r>
            <a:r>
              <a:rPr lang="en-US" dirty="0" err="1" smtClean="0"/>
              <a:t>kuwa</a:t>
            </a:r>
            <a:r>
              <a:rPr lang="en-US" dirty="0" smtClean="0"/>
              <a:t> </a:t>
            </a:r>
            <a:r>
              <a:rPr lang="en-US" dirty="0" err="1" smtClean="0"/>
              <a:t>lugha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Kitumwa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sz="2000" dirty="0" err="1" smtClean="0"/>
              <a:t>Wakenya</a:t>
            </a:r>
            <a:r>
              <a:rPr lang="en-US" sz="2000" dirty="0" smtClean="0"/>
              <a:t> </a:t>
            </a:r>
            <a:r>
              <a:rPr lang="en-US" sz="2000" dirty="0" err="1" smtClean="0"/>
              <a:t>walianza</a:t>
            </a:r>
            <a:r>
              <a:rPr lang="en-US" sz="2000" dirty="0" smtClean="0"/>
              <a:t> </a:t>
            </a:r>
            <a:r>
              <a:rPr lang="en-US" sz="2000" dirty="0" err="1" smtClean="0"/>
              <a:t>kubeza</a:t>
            </a:r>
            <a:r>
              <a:rPr lang="en-US" sz="2000" dirty="0" smtClean="0"/>
              <a:t> </a:t>
            </a:r>
            <a:r>
              <a:rPr lang="en-US" sz="2000" dirty="0" err="1" smtClean="0"/>
              <a:t>lugha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Kiswahili </a:t>
            </a:r>
            <a:r>
              <a:rPr lang="en-US" sz="2000" dirty="0" err="1" smtClean="0"/>
              <a:t>kama</a:t>
            </a:r>
            <a:r>
              <a:rPr lang="en-US" sz="2000" dirty="0" smtClean="0"/>
              <a:t> </a:t>
            </a:r>
            <a:r>
              <a:rPr lang="en-US" sz="2000" dirty="0" err="1" smtClean="0"/>
              <a:t>lugha</a:t>
            </a:r>
            <a:r>
              <a:rPr lang="en-US" sz="2000" dirty="0" smtClean="0"/>
              <a:t> </a:t>
            </a:r>
            <a:r>
              <a:rPr lang="en-US" sz="2000" dirty="0" err="1" smtClean="0"/>
              <a:t>duni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kitumwa</a:t>
            </a:r>
            <a:r>
              <a:rPr lang="en-US" sz="2000" dirty="0" smtClean="0"/>
              <a:t> </a:t>
            </a:r>
            <a:r>
              <a:rPr lang="en-US" sz="2000" dirty="0" err="1" smtClean="0"/>
              <a:t>kwa</a:t>
            </a:r>
            <a:r>
              <a:rPr lang="en-US" sz="2000" dirty="0" smtClean="0"/>
              <a:t> </a:t>
            </a:r>
            <a:r>
              <a:rPr lang="en-US" sz="2000" dirty="0" err="1" smtClean="0"/>
              <a:t>sababu</a:t>
            </a:r>
            <a:r>
              <a:rPr lang="en-US" sz="2000" dirty="0" smtClean="0"/>
              <a:t> Kiswahili </a:t>
            </a:r>
            <a:r>
              <a:rPr lang="en-US" sz="2000" dirty="0" err="1" smtClean="0"/>
              <a:t>kilitumiwa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watumwa</a:t>
            </a:r>
            <a:r>
              <a:rPr lang="en-US" sz="2000" dirty="0" smtClean="0"/>
              <a:t> </a:t>
            </a:r>
            <a:r>
              <a:rPr lang="en-US" sz="2000" dirty="0" err="1" smtClean="0"/>
              <a:t>waliongia</a:t>
            </a:r>
            <a:r>
              <a:rPr lang="en-US" sz="2000" dirty="0" smtClean="0"/>
              <a:t> </a:t>
            </a:r>
            <a:r>
              <a:rPr lang="en-US" sz="2000" dirty="0" err="1" smtClean="0"/>
              <a:t>nchini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Kenya. </a:t>
            </a:r>
            <a:r>
              <a:rPr lang="en-US" sz="2000" dirty="0" err="1" smtClean="0"/>
              <a:t>Hivyo</a:t>
            </a:r>
            <a:r>
              <a:rPr lang="en-US" sz="2000" dirty="0" smtClean="0"/>
              <a:t> </a:t>
            </a:r>
            <a:r>
              <a:rPr lang="en-US" sz="2000" dirty="0" err="1" smtClean="0"/>
              <a:t>kilidhaniwa</a:t>
            </a:r>
            <a:r>
              <a:rPr lang="en-US" sz="2000" dirty="0" smtClean="0"/>
              <a:t> </a:t>
            </a:r>
            <a:r>
              <a:rPr lang="en-US" sz="2000" dirty="0" err="1" smtClean="0"/>
              <a:t>kuwa</a:t>
            </a:r>
            <a:r>
              <a:rPr lang="en-US" sz="2000" dirty="0" smtClean="0"/>
              <a:t> </a:t>
            </a:r>
            <a:r>
              <a:rPr lang="en-US" sz="2000" dirty="0" err="1" smtClean="0"/>
              <a:t>lugha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kitumwa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400" b="1" dirty="0" smtClean="0"/>
              <a:t>4. </a:t>
            </a:r>
            <a:r>
              <a:rPr lang="en-US" sz="2400" b="1" dirty="0" err="1" smtClean="0"/>
              <a:t>Mfumo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elimu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nchini</a:t>
            </a:r>
            <a:r>
              <a:rPr lang="en-US" sz="2400" b="1" dirty="0" smtClean="0"/>
              <a:t> Kenya. </a:t>
            </a:r>
          </a:p>
          <a:p>
            <a:pPr>
              <a:buNone/>
            </a:pPr>
            <a:r>
              <a:rPr lang="en-US" sz="2000" dirty="0" err="1" smtClean="0"/>
              <a:t>Mfumo</a:t>
            </a:r>
            <a:r>
              <a:rPr lang="en-US" sz="2000" dirty="0" smtClean="0"/>
              <a:t> </a:t>
            </a:r>
            <a:r>
              <a:rPr lang="en-US" sz="2000" dirty="0" err="1" smtClean="0"/>
              <a:t>wa</a:t>
            </a:r>
            <a:r>
              <a:rPr lang="en-US" sz="2000" dirty="0" smtClean="0"/>
              <a:t> </a:t>
            </a:r>
            <a:r>
              <a:rPr lang="en-US" sz="2000" dirty="0" err="1" smtClean="0"/>
              <a:t>elimu</a:t>
            </a:r>
            <a:r>
              <a:rPr lang="en-US" sz="2000" dirty="0" smtClean="0"/>
              <a:t> </a:t>
            </a:r>
            <a:r>
              <a:rPr lang="en-US" sz="2000" dirty="0" err="1" smtClean="0"/>
              <a:t>nchini</a:t>
            </a:r>
            <a:r>
              <a:rPr lang="en-US" sz="2000" dirty="0" smtClean="0"/>
              <a:t> Kenya </a:t>
            </a:r>
            <a:r>
              <a:rPr lang="en-US" sz="2000" dirty="0" err="1" smtClean="0"/>
              <a:t>haukuruhusu</a:t>
            </a:r>
            <a:r>
              <a:rPr lang="en-US" sz="2000" dirty="0" smtClean="0"/>
              <a:t> Kiswahili </a:t>
            </a:r>
            <a:r>
              <a:rPr lang="en-US" sz="2000" dirty="0" err="1" smtClean="0"/>
              <a:t>kutumika</a:t>
            </a:r>
            <a:r>
              <a:rPr lang="en-US" sz="2000" dirty="0" smtClean="0"/>
              <a:t> </a:t>
            </a:r>
            <a:r>
              <a:rPr lang="en-US" sz="2000" dirty="0" err="1" smtClean="0"/>
              <a:t>kama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lugha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kufundishia</a:t>
            </a:r>
            <a:r>
              <a:rPr lang="en-US" sz="2000" dirty="0" smtClean="0"/>
              <a:t>, </a:t>
            </a:r>
            <a:r>
              <a:rPr lang="en-US" sz="2000" dirty="0" err="1" smtClean="0"/>
              <a:t>bali</a:t>
            </a:r>
            <a:r>
              <a:rPr lang="en-US" sz="2000" dirty="0" smtClean="0"/>
              <a:t>  </a:t>
            </a:r>
            <a:r>
              <a:rPr lang="en-US" sz="2000" dirty="0" err="1" smtClean="0"/>
              <a:t>lugha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kikabila</a:t>
            </a:r>
            <a:r>
              <a:rPr lang="en-US" sz="2000" dirty="0" smtClean="0"/>
              <a:t> </a:t>
            </a:r>
            <a:r>
              <a:rPr lang="en-US" sz="2000" dirty="0" err="1" smtClean="0"/>
              <a:t>ziliruhusiwa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kama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lugha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kufundishia</a:t>
            </a:r>
            <a:r>
              <a:rPr lang="en-US" sz="2000" dirty="0" smtClean="0"/>
              <a:t> </a:t>
            </a:r>
            <a:r>
              <a:rPr lang="en-US" sz="2000" dirty="0" err="1" smtClean="0"/>
              <a:t>shuleni</a:t>
            </a:r>
            <a:r>
              <a:rPr lang="en-US" sz="2000" dirty="0" smtClean="0"/>
              <a:t> </a:t>
            </a:r>
            <a:r>
              <a:rPr lang="en-US" sz="2000" dirty="0" err="1" smtClean="0"/>
              <a:t>kwa</a:t>
            </a:r>
            <a:r>
              <a:rPr lang="en-US" sz="2000" dirty="0" smtClean="0"/>
              <a:t> </a:t>
            </a:r>
            <a:r>
              <a:rPr lang="en-US" sz="2000" dirty="0" err="1" smtClean="0"/>
              <a:t>masomo</a:t>
            </a:r>
            <a:r>
              <a:rPr lang="en-US" sz="2000" dirty="0" smtClean="0"/>
              <a:t> </a:t>
            </a:r>
            <a:r>
              <a:rPr lang="en-US" sz="2000" dirty="0" err="1" smtClean="0"/>
              <a:t>yote</a:t>
            </a:r>
            <a:r>
              <a:rPr lang="en-US" sz="2000" dirty="0" smtClean="0"/>
              <a:t> </a:t>
            </a:r>
            <a:r>
              <a:rPr lang="en-US" sz="2000" dirty="0" err="1" smtClean="0"/>
              <a:t>isipokuwa</a:t>
            </a:r>
            <a:r>
              <a:rPr lang="en-US" sz="2000" dirty="0" smtClean="0"/>
              <a:t> </a:t>
            </a:r>
            <a:r>
              <a:rPr lang="en-US" sz="2000" dirty="0" err="1" smtClean="0"/>
              <a:t>Kiingereza</a:t>
            </a:r>
            <a:r>
              <a:rPr lang="en-US" sz="2000" dirty="0" smtClean="0"/>
              <a:t>.</a:t>
            </a:r>
          </a:p>
          <a:p>
            <a:pPr>
              <a:buNone/>
            </a:pPr>
            <a:r>
              <a:rPr lang="en-US" sz="2000" dirty="0" err="1" smtClean="0"/>
              <a:t>Hivyo</a:t>
            </a:r>
            <a:r>
              <a:rPr lang="en-US" sz="2000" dirty="0" smtClean="0"/>
              <a:t> </a:t>
            </a:r>
            <a:r>
              <a:rPr lang="en-US" sz="2000" dirty="0" err="1" smtClean="0"/>
              <a:t>hali</a:t>
            </a:r>
            <a:r>
              <a:rPr lang="en-US" sz="2000" dirty="0" smtClean="0"/>
              <a:t> </a:t>
            </a:r>
            <a:r>
              <a:rPr lang="en-US" sz="2000" dirty="0" err="1" smtClean="0"/>
              <a:t>hii</a:t>
            </a:r>
            <a:r>
              <a:rPr lang="en-US" sz="2000" dirty="0" smtClean="0"/>
              <a:t> </a:t>
            </a:r>
            <a:r>
              <a:rPr lang="en-US" sz="2000" dirty="0" err="1" smtClean="0"/>
              <a:t>ilidumaza</a:t>
            </a:r>
            <a:r>
              <a:rPr lang="en-US" sz="2000" dirty="0" smtClean="0"/>
              <a:t> </a:t>
            </a:r>
            <a:r>
              <a:rPr lang="en-US" sz="2000" dirty="0" err="1" smtClean="0"/>
              <a:t>sana</a:t>
            </a:r>
            <a:r>
              <a:rPr lang="en-US" sz="2000" dirty="0" smtClean="0"/>
              <a:t> </a:t>
            </a:r>
            <a:r>
              <a:rPr lang="en-US" sz="2000" dirty="0" err="1" smtClean="0"/>
              <a:t>lugha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Kiswahili </a:t>
            </a:r>
            <a:r>
              <a:rPr lang="en-US" sz="2000" dirty="0" err="1" smtClean="0"/>
              <a:t>nchini</a:t>
            </a:r>
            <a:r>
              <a:rPr lang="en-US" sz="2000" dirty="0" smtClean="0"/>
              <a:t> Kenya</a:t>
            </a:r>
          </a:p>
          <a:p>
            <a:pPr>
              <a:buNone/>
            </a:pPr>
            <a:r>
              <a:rPr lang="en-US" sz="2000" dirty="0" err="1" smtClean="0"/>
              <a:t>ukilinganisha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nchini</a:t>
            </a:r>
            <a:r>
              <a:rPr lang="en-US" sz="2000" dirty="0" smtClean="0"/>
              <a:t> Tanzania</a:t>
            </a:r>
          </a:p>
          <a:p>
            <a:pPr>
              <a:buNone/>
            </a:pPr>
            <a:r>
              <a:rPr lang="en-US" sz="2400" b="1" dirty="0" smtClean="0"/>
              <a:t>5. Sera </a:t>
            </a:r>
            <a:r>
              <a:rPr lang="en-US" sz="2400" b="1" dirty="0" err="1" smtClean="0"/>
              <a:t>mbovu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Utawala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nchini</a:t>
            </a:r>
            <a:r>
              <a:rPr lang="en-US" sz="2400" b="1" dirty="0" smtClean="0"/>
              <a:t> Kenya.</a:t>
            </a:r>
          </a:p>
          <a:p>
            <a:pPr>
              <a:buNone/>
            </a:pPr>
            <a:r>
              <a:rPr lang="en-US" sz="2000" dirty="0" err="1" smtClean="0"/>
              <a:t>Nchini</a:t>
            </a:r>
            <a:r>
              <a:rPr lang="en-US" sz="2000" dirty="0" smtClean="0"/>
              <a:t> Kenya </a:t>
            </a:r>
            <a:r>
              <a:rPr lang="en-US" sz="2000" dirty="0" err="1" smtClean="0"/>
              <a:t>lugha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Kingereza</a:t>
            </a:r>
            <a:r>
              <a:rPr lang="en-US" sz="2000" dirty="0" smtClean="0"/>
              <a:t> </a:t>
            </a:r>
            <a:r>
              <a:rPr lang="en-US" sz="2000" dirty="0" err="1" smtClean="0"/>
              <a:t>ilipewa</a:t>
            </a:r>
            <a:r>
              <a:rPr lang="en-US" sz="2000" dirty="0" smtClean="0"/>
              <a:t> </a:t>
            </a:r>
            <a:r>
              <a:rPr lang="en-US" sz="2000" dirty="0" err="1" smtClean="0"/>
              <a:t>kipaumbele</a:t>
            </a:r>
            <a:r>
              <a:rPr lang="en-US" sz="2000" dirty="0" smtClean="0"/>
              <a:t> </a:t>
            </a:r>
            <a:r>
              <a:rPr lang="en-US" sz="2000" dirty="0" err="1" smtClean="0"/>
              <a:t>sana</a:t>
            </a:r>
            <a:r>
              <a:rPr lang="en-US" sz="2000" dirty="0" smtClean="0"/>
              <a:t> </a:t>
            </a:r>
            <a:r>
              <a:rPr lang="en-US" sz="2000" dirty="0" err="1" smtClean="0"/>
              <a:t>kutumika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katika</a:t>
            </a:r>
            <a:r>
              <a:rPr lang="en-US" sz="2000" dirty="0" smtClean="0"/>
              <a:t> </a:t>
            </a:r>
            <a:r>
              <a:rPr lang="en-US" sz="2000" dirty="0" err="1" smtClean="0"/>
              <a:t>mawasiliano</a:t>
            </a:r>
            <a:r>
              <a:rPr lang="en-US" sz="2000" dirty="0" smtClean="0"/>
              <a:t> </a:t>
            </a:r>
            <a:r>
              <a:rPr lang="en-US" sz="2000" dirty="0" err="1" smtClean="0"/>
              <a:t>ikifuatiwa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lugha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kikabila</a:t>
            </a:r>
            <a:r>
              <a:rPr lang="en-US" sz="2000" dirty="0" smtClean="0"/>
              <a:t>. Kiswahili </a:t>
            </a:r>
            <a:r>
              <a:rPr lang="en-US" sz="2000" dirty="0" err="1" smtClean="0"/>
              <a:t>kilikuwa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cha </a:t>
            </a:r>
            <a:r>
              <a:rPr lang="en-US" sz="2000" dirty="0" err="1" smtClean="0"/>
              <a:t>mwisho</a:t>
            </a:r>
            <a:r>
              <a:rPr lang="en-US" sz="2000" dirty="0" smtClean="0"/>
              <a:t> </a:t>
            </a:r>
            <a:r>
              <a:rPr lang="en-US" sz="2000" dirty="0" err="1" smtClean="0"/>
              <a:t>baada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lugha</a:t>
            </a:r>
            <a:r>
              <a:rPr lang="en-US" sz="2000" dirty="0" smtClean="0"/>
              <a:t> </a:t>
            </a:r>
            <a:r>
              <a:rPr lang="en-US" sz="2000" dirty="0" err="1" smtClean="0"/>
              <a:t>hizo</a:t>
            </a:r>
            <a:r>
              <a:rPr lang="en-US" sz="2000" dirty="0" smtClean="0"/>
              <a:t> </a:t>
            </a:r>
            <a:r>
              <a:rPr lang="en-US" sz="2000" dirty="0" err="1" smtClean="0"/>
              <a:t>mbili</a:t>
            </a:r>
            <a:r>
              <a:rPr lang="en-US" sz="2000" dirty="0" smtClean="0"/>
              <a:t>. </a:t>
            </a:r>
            <a:r>
              <a:rPr lang="en-US" sz="2000" dirty="0" err="1" smtClean="0"/>
              <a:t>Hii</a:t>
            </a:r>
            <a:r>
              <a:rPr lang="en-US" sz="2000" dirty="0" smtClean="0"/>
              <a:t> </a:t>
            </a:r>
            <a:r>
              <a:rPr lang="en-US" sz="2000" dirty="0" err="1" smtClean="0"/>
              <a:t>ilichangia</a:t>
            </a:r>
            <a:r>
              <a:rPr lang="en-US" sz="2000" dirty="0" smtClean="0"/>
              <a:t> Kiswahili</a:t>
            </a:r>
          </a:p>
          <a:p>
            <a:pPr>
              <a:buNone/>
            </a:pPr>
            <a:r>
              <a:rPr lang="en-US" sz="2000" dirty="0" err="1" smtClean="0"/>
              <a:t>kutokukua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kuenea</a:t>
            </a:r>
            <a:r>
              <a:rPr lang="en-US" sz="2000" dirty="0" smtClean="0"/>
              <a:t> </a:t>
            </a:r>
            <a:r>
              <a:rPr lang="en-US" sz="2000" dirty="0" err="1" smtClean="0"/>
              <a:t>sana</a:t>
            </a:r>
            <a:r>
              <a:rPr lang="en-US" sz="2000" dirty="0" smtClean="0"/>
              <a:t> </a:t>
            </a:r>
            <a:r>
              <a:rPr lang="en-US" sz="2000" dirty="0" err="1" smtClean="0"/>
              <a:t>kama</a:t>
            </a:r>
            <a:r>
              <a:rPr lang="en-US" sz="2000" dirty="0" smtClean="0"/>
              <a:t> </a:t>
            </a:r>
            <a:r>
              <a:rPr lang="en-US" sz="2000" dirty="0" err="1" smtClean="0"/>
              <a:t>ilivyo</a:t>
            </a:r>
            <a:r>
              <a:rPr lang="en-US" sz="2000" dirty="0" smtClean="0"/>
              <a:t> </a:t>
            </a:r>
            <a:r>
              <a:rPr lang="en-US" sz="2000" dirty="0" err="1" smtClean="0"/>
              <a:t>nchini</a:t>
            </a:r>
            <a:r>
              <a:rPr lang="en-US" sz="2000" dirty="0" smtClean="0"/>
              <a:t> Tanzania.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KUKUA NA KUENEA KWA KISWAHILI-NCHINI KENYA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>
              <a:buNone/>
            </a:pPr>
            <a:r>
              <a:rPr lang="en-US" b="1" i="1" dirty="0" err="1" smtClean="0">
                <a:solidFill>
                  <a:srgbClr val="FF0000"/>
                </a:solidFill>
              </a:rPr>
              <a:t>Utangulizi</a:t>
            </a:r>
            <a:r>
              <a:rPr lang="en-US" b="1" i="1" dirty="0" smtClean="0">
                <a:solidFill>
                  <a:srgbClr val="FF0000"/>
                </a:solidFill>
              </a:rPr>
              <a:t>…</a:t>
            </a:r>
          </a:p>
          <a:p>
            <a:pPr>
              <a:buNone/>
            </a:pPr>
            <a:r>
              <a:rPr lang="en-US" sz="2000" dirty="0" smtClean="0"/>
              <a:t>Kiswahili </a:t>
            </a:r>
            <a:r>
              <a:rPr lang="en-US" sz="2000" dirty="0" err="1" smtClean="0"/>
              <a:t>kiliingia</a:t>
            </a:r>
            <a:r>
              <a:rPr lang="en-US" sz="2000" dirty="0" smtClean="0"/>
              <a:t> </a:t>
            </a:r>
            <a:r>
              <a:rPr lang="en-US" sz="2000" dirty="0" err="1" smtClean="0"/>
              <a:t>nchini</a:t>
            </a:r>
            <a:r>
              <a:rPr lang="en-US" sz="2000" dirty="0" smtClean="0"/>
              <a:t> Uganda </a:t>
            </a:r>
            <a:r>
              <a:rPr lang="en-US" sz="2000" dirty="0" err="1" smtClean="0"/>
              <a:t>mnamo</a:t>
            </a:r>
            <a:r>
              <a:rPr lang="en-US" sz="2000" dirty="0" smtClean="0"/>
              <a:t> </a:t>
            </a:r>
            <a:r>
              <a:rPr lang="en-US" sz="2000" b="1" dirty="0" err="1" smtClean="0"/>
              <a:t>karne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ya</a:t>
            </a:r>
            <a:r>
              <a:rPr lang="en-US" sz="2000" b="1" dirty="0" smtClean="0"/>
              <a:t> 19</a:t>
            </a:r>
            <a:r>
              <a:rPr lang="en-US" sz="2000" dirty="0" smtClean="0"/>
              <a:t>. </a:t>
            </a:r>
            <a:r>
              <a:rPr lang="en-US" sz="2000" dirty="0" err="1" smtClean="0"/>
              <a:t>Hii</a:t>
            </a:r>
            <a:r>
              <a:rPr lang="en-US" sz="2000" dirty="0" smtClean="0"/>
              <a:t> </a:t>
            </a:r>
            <a:r>
              <a:rPr lang="en-US" sz="2000" dirty="0" err="1" smtClean="0"/>
              <a:t>ilitokana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misafara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waarabu</a:t>
            </a:r>
            <a:r>
              <a:rPr lang="en-US" sz="2000" dirty="0" smtClean="0"/>
              <a:t> </a:t>
            </a:r>
            <a:r>
              <a:rPr lang="en-US" sz="2000" dirty="0" err="1" smtClean="0"/>
              <a:t>ambao</a:t>
            </a:r>
            <a:r>
              <a:rPr lang="en-US" sz="2000" dirty="0" smtClean="0"/>
              <a:t> </a:t>
            </a:r>
            <a:r>
              <a:rPr lang="en-US" sz="2000" dirty="0" err="1" smtClean="0"/>
              <a:t>walifika</a:t>
            </a:r>
            <a:r>
              <a:rPr lang="en-US" sz="2000" dirty="0" smtClean="0"/>
              <a:t> </a:t>
            </a:r>
            <a:r>
              <a:rPr lang="en-US" sz="2000" dirty="0" err="1" smtClean="0"/>
              <a:t>kwenye</a:t>
            </a:r>
            <a:r>
              <a:rPr lang="en-US" sz="2000" dirty="0" smtClean="0"/>
              <a:t> </a:t>
            </a:r>
            <a:r>
              <a:rPr lang="en-US" sz="2000" dirty="0" err="1" smtClean="0"/>
              <a:t>makao</a:t>
            </a:r>
            <a:r>
              <a:rPr lang="en-US" sz="2000" dirty="0" smtClean="0"/>
              <a:t> </a:t>
            </a:r>
            <a:r>
              <a:rPr lang="en-US" sz="2000" dirty="0" err="1" smtClean="0"/>
              <a:t>makuu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mfalme</a:t>
            </a:r>
            <a:r>
              <a:rPr lang="en-US" sz="2000" dirty="0" smtClean="0"/>
              <a:t> </a:t>
            </a:r>
            <a:r>
              <a:rPr lang="en-US" sz="2000" b="1" dirty="0" err="1" smtClean="0"/>
              <a:t>Kabaka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</a:t>
            </a:r>
            <a:r>
              <a:rPr lang="en-US" sz="2000" b="1" dirty="0" smtClean="0"/>
              <a:t> Buganda</a:t>
            </a:r>
            <a:r>
              <a:rPr lang="en-US" sz="2000" dirty="0" smtClean="0"/>
              <a:t>. </a:t>
            </a:r>
            <a:r>
              <a:rPr lang="en-US" sz="2000" dirty="0" err="1" smtClean="0"/>
              <a:t>Lengo</a:t>
            </a:r>
            <a:r>
              <a:rPr lang="en-US" sz="2000" dirty="0" smtClean="0"/>
              <a:t> la </a:t>
            </a:r>
            <a:r>
              <a:rPr lang="en-US" sz="2000" dirty="0" err="1" smtClean="0"/>
              <a:t>misafara</a:t>
            </a:r>
            <a:r>
              <a:rPr lang="en-US" sz="2000" dirty="0" smtClean="0"/>
              <a:t> </a:t>
            </a:r>
            <a:r>
              <a:rPr lang="en-US" sz="2000" dirty="0" err="1" smtClean="0"/>
              <a:t>hiyo</a:t>
            </a:r>
            <a:r>
              <a:rPr lang="en-US" sz="2000" dirty="0" smtClean="0"/>
              <a:t> </a:t>
            </a:r>
            <a:r>
              <a:rPr lang="en-US" sz="2000" dirty="0" err="1" smtClean="0"/>
              <a:t>ilikuwa</a:t>
            </a:r>
            <a:r>
              <a:rPr lang="en-US" sz="2000" dirty="0" smtClean="0"/>
              <a:t> </a:t>
            </a:r>
            <a:r>
              <a:rPr lang="en-US" sz="2000" dirty="0" err="1" smtClean="0"/>
              <a:t>ni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kutafuta</a:t>
            </a:r>
            <a:r>
              <a:rPr lang="en-US" sz="2000" dirty="0" smtClean="0"/>
              <a:t> </a:t>
            </a:r>
            <a:r>
              <a:rPr lang="en-US" sz="2000" dirty="0" err="1" smtClean="0"/>
              <a:t>fursa</a:t>
            </a:r>
            <a:r>
              <a:rPr lang="en-US" sz="2000" dirty="0" smtClean="0"/>
              <a:t> </a:t>
            </a:r>
            <a:r>
              <a:rPr lang="en-US" sz="2000" dirty="0" err="1" smtClean="0"/>
              <a:t>mpya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kufanya</a:t>
            </a:r>
            <a:r>
              <a:rPr lang="en-US" sz="2000" dirty="0" smtClean="0"/>
              <a:t> </a:t>
            </a:r>
            <a:r>
              <a:rPr lang="en-US" sz="2000" dirty="0" err="1" smtClean="0"/>
              <a:t>biashara</a:t>
            </a:r>
            <a:r>
              <a:rPr lang="en-US" sz="2000" dirty="0" smtClean="0"/>
              <a:t> </a:t>
            </a:r>
            <a:r>
              <a:rPr lang="en-US" sz="2000" dirty="0" err="1" smtClean="0"/>
              <a:t>pamoja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kueneza</a:t>
            </a:r>
            <a:r>
              <a:rPr lang="en-US" sz="2000" dirty="0" smtClean="0"/>
              <a:t> </a:t>
            </a:r>
            <a:r>
              <a:rPr lang="en-US" sz="2000" dirty="0" err="1" smtClean="0"/>
              <a:t>dini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kiislamu</a:t>
            </a:r>
            <a:r>
              <a:rPr lang="en-US" sz="2000" dirty="0" smtClean="0"/>
              <a:t>.</a:t>
            </a:r>
          </a:p>
          <a:p>
            <a:pPr marL="566928" indent="-457200">
              <a:buAutoNum type="arabicPeriod"/>
            </a:pPr>
            <a:r>
              <a:rPr lang="en-US" sz="2000" b="1" dirty="0" smtClean="0"/>
              <a:t>Kiswahili </a:t>
            </a:r>
            <a:r>
              <a:rPr lang="en-US" sz="2000" b="1" dirty="0" err="1" smtClean="0"/>
              <a:t>kilihusishwa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lugha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Kiiskamu</a:t>
            </a:r>
            <a:r>
              <a:rPr lang="en-US" sz="2000" b="1" dirty="0" smtClean="0"/>
              <a:t>.</a:t>
            </a:r>
            <a:r>
              <a:rPr lang="en-US" sz="2000" dirty="0" smtClean="0"/>
              <a:t> </a:t>
            </a:r>
            <a:r>
              <a:rPr lang="en-US" sz="2000" dirty="0" err="1" smtClean="0"/>
              <a:t>Wamishionari</a:t>
            </a:r>
            <a:r>
              <a:rPr lang="en-US" sz="2000" dirty="0" smtClean="0"/>
              <a:t> </a:t>
            </a:r>
            <a:r>
              <a:rPr lang="en-US" sz="2000" dirty="0" err="1" smtClean="0"/>
              <a:t>walioneza</a:t>
            </a:r>
            <a:r>
              <a:rPr lang="en-US" sz="2000" dirty="0" smtClean="0"/>
              <a:t> </a:t>
            </a:r>
            <a:r>
              <a:rPr lang="en-US" sz="2000" dirty="0" err="1" smtClean="0"/>
              <a:t>Ukristo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(White Fathers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Church Missionary Society ) </a:t>
            </a:r>
            <a:r>
              <a:rPr lang="en-US" sz="2000" dirty="0" err="1" smtClean="0"/>
              <a:t>walifanya</a:t>
            </a:r>
            <a:r>
              <a:rPr lang="en-US" sz="2000" dirty="0" smtClean="0"/>
              <a:t> </a:t>
            </a:r>
            <a:r>
              <a:rPr lang="en-US" sz="2000" dirty="0" err="1" smtClean="0"/>
              <a:t>juhudi</a:t>
            </a:r>
            <a:r>
              <a:rPr lang="en-US" sz="2000" dirty="0" smtClean="0"/>
              <a:t> </a:t>
            </a:r>
            <a:r>
              <a:rPr lang="en-US" sz="2000" dirty="0" err="1" smtClean="0"/>
              <a:t>zote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kupinga</a:t>
            </a:r>
            <a:r>
              <a:rPr lang="en-US" sz="2000" dirty="0" smtClean="0"/>
              <a:t> </a:t>
            </a:r>
            <a:r>
              <a:rPr lang="en-US" sz="2000" dirty="0" err="1" smtClean="0"/>
              <a:t>matumizi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Kiswahili </a:t>
            </a:r>
            <a:r>
              <a:rPr lang="en-US" sz="2000" dirty="0" err="1" smtClean="0"/>
              <a:t>kwa</a:t>
            </a:r>
            <a:r>
              <a:rPr lang="en-US" sz="2000" dirty="0" smtClean="0"/>
              <a:t> </a:t>
            </a:r>
            <a:r>
              <a:rPr lang="en-US" sz="2000" dirty="0" err="1" smtClean="0"/>
              <a:t>sababu</a:t>
            </a:r>
            <a:r>
              <a:rPr lang="en-US" sz="2000" dirty="0" smtClean="0"/>
              <a:t> Kiswahili </a:t>
            </a:r>
            <a:r>
              <a:rPr lang="en-US" sz="2000" dirty="0" err="1" smtClean="0"/>
              <a:t>kilihusishwa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biashara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utumwa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dini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Kiislamu</a:t>
            </a:r>
            <a:r>
              <a:rPr lang="en-US" sz="2000" dirty="0" smtClean="0"/>
              <a:t> </a:t>
            </a:r>
            <a:r>
              <a:rPr lang="en-US" sz="2000" dirty="0" err="1" smtClean="0"/>
              <a:t>hivyo</a:t>
            </a:r>
            <a:r>
              <a:rPr lang="en-US" sz="2000" dirty="0" smtClean="0"/>
              <a:t> </a:t>
            </a:r>
            <a:r>
              <a:rPr lang="en-US" sz="2000" dirty="0" err="1" smtClean="0"/>
              <a:t>walikipiga</a:t>
            </a:r>
            <a:r>
              <a:rPr lang="en-US" sz="2000" dirty="0" smtClean="0"/>
              <a:t> </a:t>
            </a:r>
            <a:r>
              <a:rPr lang="en-US" sz="2000" dirty="0" err="1" smtClean="0"/>
              <a:t>marufuku</a:t>
            </a:r>
            <a:r>
              <a:rPr lang="en-US" sz="2000" dirty="0" smtClean="0"/>
              <a:t>. </a:t>
            </a:r>
          </a:p>
          <a:p>
            <a:pPr marL="566928" indent="-457200">
              <a:buAutoNum type="arabicPeriod"/>
            </a:pPr>
            <a:r>
              <a:rPr lang="en-US" sz="2000" b="1" dirty="0" err="1" smtClean="0"/>
              <a:t>Uwepo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kabila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shupavu</a:t>
            </a:r>
            <a:r>
              <a:rPr lang="en-US" sz="2000" b="1" dirty="0" smtClean="0"/>
              <a:t> la </a:t>
            </a:r>
            <a:r>
              <a:rPr lang="en-US" sz="2000" b="1" dirty="0" err="1" smtClean="0"/>
              <a:t>Baganda</a:t>
            </a:r>
            <a:r>
              <a:rPr lang="en-US" sz="2000" b="1" dirty="0" smtClean="0"/>
              <a:t>. </a:t>
            </a:r>
            <a:r>
              <a:rPr lang="en-US" sz="2000" dirty="0" smtClean="0"/>
              <a:t>Kiswahili </a:t>
            </a:r>
            <a:r>
              <a:rPr lang="en-US" sz="2000" dirty="0" err="1" smtClean="0"/>
              <a:t>kilikumbana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changamoto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makabila</a:t>
            </a:r>
            <a:r>
              <a:rPr lang="en-US" sz="2000" dirty="0" smtClean="0"/>
              <a:t> </a:t>
            </a:r>
            <a:r>
              <a:rPr lang="en-US" sz="2000" dirty="0" err="1" smtClean="0"/>
              <a:t>yenye</a:t>
            </a:r>
            <a:r>
              <a:rPr lang="en-US" sz="2000" dirty="0" smtClean="0"/>
              <a:t> </a:t>
            </a:r>
            <a:r>
              <a:rPr lang="en-US" sz="2000" dirty="0" err="1" smtClean="0"/>
              <a:t>msimamo</a:t>
            </a:r>
            <a:r>
              <a:rPr lang="en-US" sz="2000" dirty="0" smtClean="0"/>
              <a:t> </a:t>
            </a:r>
            <a:r>
              <a:rPr lang="en-US" sz="2000" dirty="0" err="1" smtClean="0"/>
              <a:t>mkali</a:t>
            </a:r>
            <a:r>
              <a:rPr lang="en-US" sz="2000" dirty="0" smtClean="0"/>
              <a:t> </a:t>
            </a:r>
            <a:r>
              <a:rPr lang="en-US" sz="2000" dirty="0" err="1" smtClean="0"/>
              <a:t>kama</a:t>
            </a:r>
            <a:r>
              <a:rPr lang="en-US" sz="2000" dirty="0" smtClean="0"/>
              <a:t> </a:t>
            </a:r>
            <a:r>
              <a:rPr lang="en-US" sz="2000" dirty="0" err="1" smtClean="0"/>
              <a:t>lile</a:t>
            </a:r>
            <a:r>
              <a:rPr lang="en-US" sz="2000" dirty="0" smtClean="0"/>
              <a:t> la </a:t>
            </a:r>
            <a:r>
              <a:rPr lang="en-US" sz="2000" dirty="0" err="1" smtClean="0"/>
              <a:t>Baganda</a:t>
            </a:r>
            <a:r>
              <a:rPr lang="en-US" sz="2000" dirty="0" smtClean="0"/>
              <a:t> </a:t>
            </a:r>
            <a:r>
              <a:rPr lang="en-US" sz="2000" dirty="0" err="1" smtClean="0"/>
              <a:t>ambalo</a:t>
            </a:r>
            <a:r>
              <a:rPr lang="en-US" sz="2000" dirty="0" smtClean="0"/>
              <a:t> </a:t>
            </a:r>
            <a:r>
              <a:rPr lang="en-US" sz="2000" dirty="0" err="1" smtClean="0"/>
              <a:t>halikuwa</a:t>
            </a:r>
            <a:r>
              <a:rPr lang="en-US" sz="2000" dirty="0" smtClean="0"/>
              <a:t> </a:t>
            </a:r>
            <a:r>
              <a:rPr lang="en-US" sz="2000" dirty="0" err="1" smtClean="0"/>
              <a:t>tayari</a:t>
            </a:r>
            <a:r>
              <a:rPr lang="en-US" sz="2000" dirty="0" smtClean="0"/>
              <a:t> </a:t>
            </a:r>
            <a:r>
              <a:rPr lang="en-US" sz="2000" dirty="0" err="1" smtClean="0"/>
              <a:t>kutumia</a:t>
            </a:r>
            <a:r>
              <a:rPr lang="en-US" sz="2000" dirty="0" smtClean="0"/>
              <a:t> Kiswahili </a:t>
            </a:r>
            <a:r>
              <a:rPr lang="en-US" sz="2000" dirty="0" err="1" smtClean="0"/>
              <a:t>kwa</a:t>
            </a:r>
            <a:r>
              <a:rPr lang="en-US" sz="2000" dirty="0" smtClean="0"/>
              <a:t> </a:t>
            </a:r>
            <a:r>
              <a:rPr lang="en-US" sz="2000" dirty="0" err="1" smtClean="0"/>
              <a:t>kukihisisha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lugha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kitumwa</a:t>
            </a:r>
            <a:r>
              <a:rPr lang="en-US" sz="2000" dirty="0" smtClean="0"/>
              <a:t>.</a:t>
            </a:r>
          </a:p>
          <a:p>
            <a:pPr marL="566928" indent="-457200">
              <a:buAutoNum type="arabicPeriod"/>
            </a:pP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KUKUA NA KUENEA KWA KISWAHILI-NCHINI </a:t>
            </a:r>
            <a:r>
              <a:rPr lang="en-US" dirty="0" smtClean="0">
                <a:solidFill>
                  <a:srgbClr val="FFFF00"/>
                </a:solidFill>
              </a:rPr>
              <a:t>UGANDA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err="1" smtClean="0"/>
              <a:t>Miongoni</a:t>
            </a:r>
            <a:r>
              <a:rPr lang="en-US" dirty="0" smtClean="0"/>
              <a:t> </a:t>
            </a:r>
            <a:r>
              <a:rPr lang="en-US" dirty="0" err="1"/>
              <a:t>mwa</a:t>
            </a:r>
            <a:r>
              <a:rPr lang="en-US" dirty="0"/>
              <a:t> mambo </a:t>
            </a:r>
            <a:r>
              <a:rPr lang="en-US" dirty="0" err="1"/>
              <a:t>yaliyosaidia</a:t>
            </a:r>
            <a:r>
              <a:rPr lang="en-US" dirty="0"/>
              <a:t> </a:t>
            </a:r>
            <a:r>
              <a:rPr lang="en-US" dirty="0" err="1"/>
              <a:t>katika</a:t>
            </a:r>
            <a:r>
              <a:rPr lang="en-US" dirty="0"/>
              <a:t> </a:t>
            </a:r>
            <a:r>
              <a:rPr lang="en-US" dirty="0" err="1"/>
              <a:t>kukua</a:t>
            </a:r>
            <a:r>
              <a:rPr lang="en-US" dirty="0"/>
              <a:t> </a:t>
            </a:r>
            <a:r>
              <a:rPr lang="en-US" dirty="0" err="1" smtClean="0"/>
              <a:t>na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kuenea</a:t>
            </a:r>
            <a:r>
              <a:rPr lang="en-US" dirty="0" smtClean="0"/>
              <a:t> </a:t>
            </a:r>
            <a:r>
              <a:rPr lang="en-US" dirty="0" err="1"/>
              <a:t>kwa</a:t>
            </a:r>
            <a:r>
              <a:rPr lang="en-US" dirty="0"/>
              <a:t> </a:t>
            </a:r>
            <a:r>
              <a:rPr lang="en-US" dirty="0" err="1"/>
              <a:t>lugha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Kiswahili </a:t>
            </a:r>
            <a:r>
              <a:rPr lang="en-US" dirty="0" err="1"/>
              <a:t>nchini</a:t>
            </a:r>
            <a:r>
              <a:rPr lang="en-US" dirty="0"/>
              <a:t> </a:t>
            </a:r>
            <a:r>
              <a:rPr lang="en-US" dirty="0" smtClean="0"/>
              <a:t>Tanganyika</a:t>
            </a:r>
          </a:p>
          <a:p>
            <a:pPr algn="just">
              <a:buNone/>
            </a:pPr>
            <a:r>
              <a:rPr lang="en-US" dirty="0" err="1" smtClean="0"/>
              <a:t>kabla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Uhuru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( </a:t>
            </a:r>
            <a:r>
              <a:rPr lang="en-US" b="1" dirty="0" err="1" smtClean="0">
                <a:solidFill>
                  <a:srgbClr val="FF0000"/>
                </a:solidFill>
              </a:rPr>
              <a:t>Wakati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wa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ukoloni</a:t>
            </a:r>
            <a:r>
              <a:rPr lang="en-US" b="1" dirty="0" smtClean="0">
                <a:solidFill>
                  <a:srgbClr val="FF0000"/>
                </a:solidFill>
              </a:rPr>
              <a:t> )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pamoja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suala</a:t>
            </a:r>
            <a:r>
              <a:rPr lang="en-US" dirty="0" smtClean="0"/>
              <a:t> la </a:t>
            </a:r>
            <a:r>
              <a:rPr lang="en-US" b="1" dirty="0" err="1" smtClean="0"/>
              <a:t>utawala,harakati</a:t>
            </a:r>
            <a:r>
              <a:rPr lang="en-US" b="1" dirty="0" smtClean="0"/>
              <a:t> </a:t>
            </a:r>
            <a:r>
              <a:rPr lang="en-US" b="1" dirty="0" err="1" smtClean="0"/>
              <a:t>za</a:t>
            </a:r>
            <a:r>
              <a:rPr lang="en-US" b="1" dirty="0" smtClean="0"/>
              <a:t> </a:t>
            </a:r>
            <a:r>
              <a:rPr lang="en-US" b="1" dirty="0" err="1" smtClean="0"/>
              <a:t>kudai</a:t>
            </a:r>
            <a:r>
              <a:rPr lang="en-US" b="1" dirty="0" smtClean="0"/>
              <a:t> </a:t>
            </a:r>
            <a:r>
              <a:rPr lang="en-US" b="1" dirty="0" err="1" smtClean="0"/>
              <a:t>uhuru</a:t>
            </a:r>
            <a:r>
              <a:rPr lang="en-US" b="1" dirty="0" smtClean="0"/>
              <a:t> </a:t>
            </a:r>
            <a:r>
              <a:rPr lang="en-US" dirty="0" err="1" smtClean="0"/>
              <a:t>na</a:t>
            </a:r>
            <a:endParaRPr lang="en-US" dirty="0"/>
          </a:p>
          <a:p>
            <a:pPr algn="just">
              <a:buNone/>
            </a:pPr>
            <a:r>
              <a:rPr lang="en-US" b="1" dirty="0" err="1" smtClean="0"/>
              <a:t>hamahama</a:t>
            </a:r>
            <a:r>
              <a:rPr lang="en-US" b="1" dirty="0" smtClean="0"/>
              <a:t> </a:t>
            </a:r>
            <a:r>
              <a:rPr lang="en-US" b="1" dirty="0" err="1" smtClean="0"/>
              <a:t>ya</a:t>
            </a:r>
            <a:r>
              <a:rPr lang="en-US" b="1" dirty="0" smtClean="0"/>
              <a:t> </a:t>
            </a:r>
            <a:r>
              <a:rPr lang="en-US" b="1" dirty="0" err="1" smtClean="0"/>
              <a:t>Watu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b="1" dirty="0" err="1" smtClean="0"/>
              <a:t>mfumo</a:t>
            </a:r>
            <a:r>
              <a:rPr lang="en-US" b="1" dirty="0" smtClean="0"/>
              <a:t> </a:t>
            </a:r>
            <a:r>
              <a:rPr lang="en-US" b="1" dirty="0" err="1" smtClean="0"/>
              <a:t>wa</a:t>
            </a:r>
            <a:r>
              <a:rPr lang="en-US" b="1" dirty="0" smtClean="0"/>
              <a:t> </a:t>
            </a:r>
            <a:r>
              <a:rPr lang="en-US" b="1" dirty="0" err="1" smtClean="0"/>
              <a:t>utawala</a:t>
            </a:r>
            <a:r>
              <a:rPr lang="en-US" dirty="0" smtClean="0"/>
              <a:t>, </a:t>
            </a:r>
            <a:r>
              <a:rPr lang="en-US" dirty="0" err="1" smtClean="0"/>
              <a:t>kunaweza</a:t>
            </a:r>
            <a:r>
              <a:rPr lang="en-US" dirty="0" smtClean="0"/>
              <a:t> </a:t>
            </a:r>
            <a:r>
              <a:rPr lang="en-US" dirty="0" err="1" smtClean="0"/>
              <a:t>kutazamwa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vipindi</a:t>
            </a:r>
            <a:r>
              <a:rPr lang="en-US" dirty="0" smtClean="0"/>
              <a:t> </a:t>
            </a:r>
            <a:r>
              <a:rPr lang="en-US" dirty="0" err="1" smtClean="0"/>
              <a:t>vikuu</a:t>
            </a:r>
            <a:r>
              <a:rPr lang="en-US" dirty="0" smtClean="0"/>
              <a:t> </a:t>
            </a:r>
            <a:r>
              <a:rPr lang="en-US" b="1" dirty="0" err="1" smtClean="0"/>
              <a:t>vitatu</a:t>
            </a:r>
            <a:r>
              <a:rPr lang="en-US" b="1" dirty="0" smtClean="0"/>
              <a:t> (3).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Utawala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wa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Waarabu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Utawala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wa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Wajerumani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Utawala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wa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Waingereza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KUKUA NA KUENEA KWA KISWAHILI-KABLA YA UHURU.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Kuteuliwa</a:t>
            </a:r>
            <a:r>
              <a:rPr lang="en-US" dirty="0" smtClean="0"/>
              <a:t> </a:t>
            </a:r>
            <a:r>
              <a:rPr lang="en-US" dirty="0" err="1" smtClean="0"/>
              <a:t>kwa</a:t>
            </a:r>
            <a:r>
              <a:rPr lang="en-US" dirty="0" smtClean="0"/>
              <a:t> </a:t>
            </a:r>
            <a:r>
              <a:rPr lang="en-US" dirty="0" err="1" smtClean="0"/>
              <a:t>Kingereza</a:t>
            </a:r>
            <a:r>
              <a:rPr lang="en-US" dirty="0" smtClean="0"/>
              <a:t> </a:t>
            </a:r>
            <a:r>
              <a:rPr lang="en-US" dirty="0" err="1" smtClean="0"/>
              <a:t>kuwa</a:t>
            </a:r>
            <a:r>
              <a:rPr lang="en-US" dirty="0" smtClean="0"/>
              <a:t> </a:t>
            </a:r>
            <a:r>
              <a:rPr lang="en-US" dirty="0" err="1" smtClean="0"/>
              <a:t>lugha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taifa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sz="2000" dirty="0" err="1" smtClean="0"/>
              <a:t>Baada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majadiliano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muda</a:t>
            </a:r>
            <a:r>
              <a:rPr lang="en-US" sz="2000" dirty="0" smtClean="0"/>
              <a:t> </a:t>
            </a:r>
            <a:r>
              <a:rPr lang="en-US" sz="2000" dirty="0" err="1" smtClean="0"/>
              <a:t>mrefu</a:t>
            </a:r>
            <a:r>
              <a:rPr lang="en-US" sz="2000" dirty="0" smtClean="0"/>
              <a:t>, </a:t>
            </a:r>
            <a:r>
              <a:rPr lang="en-US" sz="2000" dirty="0" err="1" smtClean="0"/>
              <a:t>kuhusu</a:t>
            </a:r>
            <a:r>
              <a:rPr lang="en-US" sz="2000" dirty="0" smtClean="0"/>
              <a:t> </a:t>
            </a:r>
            <a:r>
              <a:rPr lang="en-US" sz="2000" dirty="0" err="1" smtClean="0"/>
              <a:t>lugha</a:t>
            </a:r>
            <a:r>
              <a:rPr lang="en-US" sz="2000" dirty="0" smtClean="0"/>
              <a:t> </a:t>
            </a:r>
            <a:r>
              <a:rPr lang="en-US" sz="2000" dirty="0" err="1" smtClean="0"/>
              <a:t>ipi</a:t>
            </a:r>
            <a:r>
              <a:rPr lang="en-US" sz="2000" dirty="0" smtClean="0"/>
              <a:t> </a:t>
            </a:r>
            <a:r>
              <a:rPr lang="en-US" sz="2000" dirty="0" err="1" smtClean="0"/>
              <a:t>itumike</a:t>
            </a:r>
            <a:r>
              <a:rPr lang="en-US" sz="2000" dirty="0" smtClean="0"/>
              <a:t> </a:t>
            </a:r>
            <a:r>
              <a:rPr lang="en-US" sz="2000" dirty="0" err="1" smtClean="0"/>
              <a:t>kama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lugha</a:t>
            </a:r>
            <a:r>
              <a:rPr lang="en-US" sz="2000" dirty="0" smtClean="0"/>
              <a:t> </a:t>
            </a:r>
            <a:r>
              <a:rPr lang="en-US" sz="2000" dirty="0" err="1" smtClean="0"/>
              <a:t>rasmi</a:t>
            </a:r>
            <a:r>
              <a:rPr lang="en-US" sz="2000" dirty="0" smtClean="0"/>
              <a:t> </a:t>
            </a:r>
            <a:r>
              <a:rPr lang="en-US" sz="2000" dirty="0" err="1" smtClean="0"/>
              <a:t>nchini</a:t>
            </a:r>
            <a:r>
              <a:rPr lang="en-US" sz="2000" dirty="0" smtClean="0"/>
              <a:t> Uganda; </a:t>
            </a:r>
            <a:r>
              <a:rPr lang="en-US" sz="2000" dirty="0" err="1" smtClean="0"/>
              <a:t>hatimaye</a:t>
            </a:r>
            <a:r>
              <a:rPr lang="en-US" sz="2000" dirty="0" smtClean="0"/>
              <a:t> </a:t>
            </a:r>
            <a:r>
              <a:rPr lang="en-US" sz="2000" dirty="0" err="1" smtClean="0"/>
              <a:t>mwaka</a:t>
            </a:r>
            <a:r>
              <a:rPr lang="en-US" sz="2000" dirty="0" smtClean="0"/>
              <a:t> 1930 </a:t>
            </a:r>
            <a:r>
              <a:rPr lang="en-US" sz="2000" dirty="0" err="1" smtClean="0"/>
              <a:t>serikali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Kiingereza</a:t>
            </a:r>
            <a:r>
              <a:rPr lang="en-US" sz="2000" dirty="0" smtClean="0"/>
              <a:t> </a:t>
            </a:r>
            <a:r>
              <a:rPr lang="en-US" sz="2000" dirty="0" err="1" smtClean="0"/>
              <a:t>ilipitisha</a:t>
            </a:r>
            <a:r>
              <a:rPr lang="en-US" sz="2000" dirty="0" smtClean="0"/>
              <a:t> </a:t>
            </a:r>
            <a:r>
              <a:rPr lang="en-US" sz="2000" dirty="0" err="1" smtClean="0"/>
              <a:t>Kingereza</a:t>
            </a:r>
            <a:r>
              <a:rPr lang="en-US" sz="2000" dirty="0" smtClean="0"/>
              <a:t> </a:t>
            </a:r>
            <a:r>
              <a:rPr lang="en-US" sz="2000" dirty="0" err="1" smtClean="0"/>
              <a:t>kuwa</a:t>
            </a:r>
            <a:r>
              <a:rPr lang="en-US" sz="2000" dirty="0" smtClean="0"/>
              <a:t> </a:t>
            </a:r>
            <a:r>
              <a:rPr lang="en-US" sz="2000" dirty="0" err="1" smtClean="0"/>
              <a:t>lugha</a:t>
            </a:r>
            <a:r>
              <a:rPr lang="en-US" sz="2000" dirty="0" smtClean="0"/>
              <a:t> </a:t>
            </a:r>
            <a:r>
              <a:rPr lang="en-US" sz="2000" dirty="0" err="1" smtClean="0"/>
              <a:t>rasmi</a:t>
            </a:r>
            <a:r>
              <a:rPr lang="en-US" sz="2000" dirty="0" smtClean="0"/>
              <a:t> </a:t>
            </a:r>
            <a:r>
              <a:rPr lang="en-US" sz="2000" dirty="0" err="1" smtClean="0"/>
              <a:t>nchini</a:t>
            </a:r>
            <a:r>
              <a:rPr lang="en-US" sz="2000" dirty="0" smtClean="0"/>
              <a:t> Uganda. </a:t>
            </a:r>
            <a:r>
              <a:rPr lang="en-US" sz="2000" dirty="0" err="1" smtClean="0"/>
              <a:t>Hii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ilichangia</a:t>
            </a:r>
            <a:r>
              <a:rPr lang="en-US" sz="2000" dirty="0" smtClean="0"/>
              <a:t> Kiswahili </a:t>
            </a:r>
            <a:r>
              <a:rPr lang="en-US" sz="2000" dirty="0" err="1" smtClean="0"/>
              <a:t>kukosa</a:t>
            </a:r>
            <a:r>
              <a:rPr lang="en-US" sz="2000" dirty="0" smtClean="0"/>
              <a:t> </a:t>
            </a:r>
            <a:r>
              <a:rPr lang="en-US" sz="2000" dirty="0" err="1" smtClean="0"/>
              <a:t>nguvu</a:t>
            </a:r>
            <a:r>
              <a:rPr lang="en-US" sz="2000" dirty="0" smtClean="0"/>
              <a:t> </a:t>
            </a:r>
            <a:r>
              <a:rPr lang="en-US" sz="2000" dirty="0" err="1" smtClean="0"/>
              <a:t>katika</a:t>
            </a:r>
            <a:r>
              <a:rPr lang="en-US" sz="2000" dirty="0" smtClean="0"/>
              <a:t> </a:t>
            </a:r>
            <a:r>
              <a:rPr lang="en-US" sz="2000" dirty="0" err="1" smtClean="0"/>
              <a:t>mawasiliano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kila</a:t>
            </a:r>
            <a:r>
              <a:rPr lang="en-US" sz="2000" dirty="0" smtClean="0"/>
              <a:t> </a:t>
            </a:r>
            <a:r>
              <a:rPr lang="en-US" sz="2000" dirty="0" err="1" smtClean="0"/>
              <a:t>siku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4. </a:t>
            </a:r>
            <a:r>
              <a:rPr lang="en-US" sz="2000" b="1" dirty="0" smtClean="0"/>
              <a:t>Kiswahili </a:t>
            </a:r>
            <a:r>
              <a:rPr lang="en-US" sz="2000" b="1" dirty="0" err="1" smtClean="0"/>
              <a:t>kilichelewa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kuingia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nchini</a:t>
            </a:r>
            <a:r>
              <a:rPr lang="en-US" sz="2000" b="1" dirty="0" smtClean="0"/>
              <a:t> Uganda </a:t>
            </a:r>
            <a:r>
              <a:rPr lang="en-US" sz="2000" b="1" dirty="0" smtClean="0">
                <a:solidFill>
                  <a:srgbClr val="FF0000"/>
                </a:solidFill>
              </a:rPr>
              <a:t>( </a:t>
            </a:r>
            <a:r>
              <a:rPr lang="en-US" sz="2000" b="1" dirty="0" err="1" smtClean="0">
                <a:solidFill>
                  <a:srgbClr val="FF0000"/>
                </a:solidFill>
              </a:rPr>
              <a:t>karne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ya</a:t>
            </a:r>
            <a:r>
              <a:rPr lang="en-US" sz="2000" b="1" dirty="0" smtClean="0">
                <a:solidFill>
                  <a:srgbClr val="FF0000"/>
                </a:solidFill>
              </a:rPr>
              <a:t> 19 ) </a:t>
            </a:r>
            <a:r>
              <a:rPr lang="en-US" sz="2000" dirty="0" err="1" smtClean="0"/>
              <a:t>ukilinganisha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Kenya </a:t>
            </a:r>
            <a:r>
              <a:rPr lang="en-US" sz="2000" dirty="0" err="1" smtClean="0"/>
              <a:t>na</a:t>
            </a:r>
            <a:r>
              <a:rPr lang="en-US" sz="2000" dirty="0" smtClean="0"/>
              <a:t> Tanzania. </a:t>
            </a:r>
            <a:r>
              <a:rPr lang="en-US" sz="2000" dirty="0" err="1" smtClean="0"/>
              <a:t>Hii</a:t>
            </a:r>
            <a:r>
              <a:rPr lang="en-US" sz="2000" dirty="0" smtClean="0"/>
              <a:t> </a:t>
            </a:r>
            <a:r>
              <a:rPr lang="en-US" sz="2000" dirty="0" err="1" smtClean="0"/>
              <a:t>ni</a:t>
            </a:r>
            <a:r>
              <a:rPr lang="en-US" sz="2000" dirty="0" smtClean="0"/>
              <a:t> </a:t>
            </a:r>
            <a:r>
              <a:rPr lang="en-US" sz="2000" dirty="0" err="1" smtClean="0"/>
              <a:t>kwa</a:t>
            </a:r>
            <a:r>
              <a:rPr lang="en-US" sz="2000" dirty="0" smtClean="0"/>
              <a:t> </a:t>
            </a:r>
            <a:r>
              <a:rPr lang="en-US" sz="2000" dirty="0" err="1" smtClean="0"/>
              <a:t>sababu</a:t>
            </a:r>
            <a:r>
              <a:rPr lang="en-US" sz="2000" dirty="0" smtClean="0"/>
              <a:t> </a:t>
            </a:r>
            <a:r>
              <a:rPr lang="en-US" sz="2000" dirty="0" err="1" smtClean="0"/>
              <a:t>nchi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Uganda </a:t>
            </a:r>
            <a:r>
              <a:rPr lang="en-US" sz="2000" dirty="0" err="1" smtClean="0"/>
              <a:t>iko</a:t>
            </a:r>
            <a:r>
              <a:rPr lang="en-US" sz="2000" dirty="0" smtClean="0"/>
              <a:t> </a:t>
            </a:r>
            <a:r>
              <a:rPr lang="en-US" sz="2000" dirty="0" err="1" smtClean="0"/>
              <a:t>mbali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ukanda</a:t>
            </a:r>
            <a:r>
              <a:rPr lang="en-US" sz="2000" dirty="0" smtClean="0"/>
              <a:t> </a:t>
            </a:r>
            <a:r>
              <a:rPr lang="en-US" sz="2000" dirty="0" err="1" smtClean="0"/>
              <a:t>wa</a:t>
            </a:r>
            <a:r>
              <a:rPr lang="en-US" sz="2000" dirty="0" smtClean="0"/>
              <a:t> </a:t>
            </a:r>
            <a:r>
              <a:rPr lang="en-US" sz="2000" dirty="0" err="1" smtClean="0"/>
              <a:t>Pwani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Afrika</a:t>
            </a:r>
            <a:r>
              <a:rPr lang="en-US" sz="2000" dirty="0" smtClean="0"/>
              <a:t> </a:t>
            </a:r>
            <a:r>
              <a:rPr lang="en-US" sz="2000" dirty="0" err="1" smtClean="0"/>
              <a:t>Mashariki</a:t>
            </a:r>
            <a:r>
              <a:rPr lang="en-US" sz="2000" dirty="0" smtClean="0"/>
              <a:t> </a:t>
            </a:r>
            <a:r>
              <a:rPr lang="en-US" sz="2000" dirty="0" err="1" smtClean="0"/>
              <a:t>kuliko</a:t>
            </a:r>
            <a:r>
              <a:rPr lang="en-US" sz="2000" dirty="0" smtClean="0"/>
              <a:t> Tanzania </a:t>
            </a:r>
            <a:r>
              <a:rPr lang="en-US" sz="2000" dirty="0" err="1" smtClean="0"/>
              <a:t>na</a:t>
            </a:r>
            <a:r>
              <a:rPr lang="en-US" sz="2000" dirty="0" smtClean="0"/>
              <a:t> Kenya.</a:t>
            </a: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KUKUA NA KUENEA KWA KISWAHILI-NCHINI </a:t>
            </a:r>
            <a:r>
              <a:rPr lang="en-US" dirty="0" smtClean="0">
                <a:solidFill>
                  <a:srgbClr val="FFFF00"/>
                </a:solidFill>
              </a:rPr>
              <a:t>UGANDA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err="1" smtClean="0"/>
              <a:t>Waarabu</a:t>
            </a:r>
            <a:r>
              <a:rPr lang="en-US" sz="2000" dirty="0" smtClean="0"/>
              <a:t> </a:t>
            </a:r>
            <a:r>
              <a:rPr lang="en-US" sz="2000" dirty="0" err="1" smtClean="0"/>
              <a:t>walipofika</a:t>
            </a:r>
            <a:r>
              <a:rPr lang="en-US" sz="2000" dirty="0" smtClean="0"/>
              <a:t> </a:t>
            </a:r>
            <a:r>
              <a:rPr lang="en-US" sz="2000" dirty="0" err="1" smtClean="0"/>
              <a:t>Pwani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Afrika</a:t>
            </a:r>
            <a:r>
              <a:rPr lang="en-US" sz="2000" dirty="0" smtClean="0"/>
              <a:t> </a:t>
            </a:r>
            <a:r>
              <a:rPr lang="en-US" sz="2000" dirty="0" err="1" smtClean="0"/>
              <a:t>walikuta</a:t>
            </a:r>
            <a:r>
              <a:rPr lang="en-US" sz="2000" dirty="0" smtClean="0"/>
              <a:t> </a:t>
            </a:r>
            <a:r>
              <a:rPr lang="en-US" sz="2000" dirty="0" err="1" smtClean="0"/>
              <a:t>Wabantu</a:t>
            </a:r>
            <a:r>
              <a:rPr lang="en-US" sz="2000" dirty="0" smtClean="0"/>
              <a:t> </a:t>
            </a:r>
            <a:r>
              <a:rPr lang="en-US" sz="2000" dirty="0" err="1" smtClean="0"/>
              <a:t>wakitumia</a:t>
            </a:r>
            <a:r>
              <a:rPr lang="en-US" sz="2000" dirty="0" smtClean="0"/>
              <a:t> </a:t>
            </a:r>
            <a:r>
              <a:rPr lang="en-US" sz="2000" dirty="0" err="1" smtClean="0"/>
              <a:t>lugha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zao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Kibantu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Kiswahili </a:t>
            </a:r>
            <a:r>
              <a:rPr lang="en-US" sz="2000" dirty="0" err="1" smtClean="0"/>
              <a:t>kikiwemo</a:t>
            </a:r>
            <a:r>
              <a:rPr lang="en-US" sz="2000" dirty="0" smtClean="0"/>
              <a:t>. </a:t>
            </a:r>
            <a:r>
              <a:rPr lang="en-US" sz="2000" b="1" dirty="0" err="1" smtClean="0"/>
              <a:t>Dini</a:t>
            </a:r>
            <a:r>
              <a:rPr lang="en-US" sz="2000" b="1" dirty="0" smtClean="0"/>
              <a:t> , </a:t>
            </a:r>
            <a:r>
              <a:rPr lang="en-US" sz="2000" b="1" dirty="0" err="1" smtClean="0"/>
              <a:t>biashara</a:t>
            </a:r>
            <a:r>
              <a:rPr lang="en-US" sz="2000" b="1" dirty="0"/>
              <a:t> </a:t>
            </a:r>
            <a:r>
              <a:rPr lang="en-US" sz="2000" dirty="0" err="1" smtClean="0"/>
              <a:t>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elimu</a:t>
            </a:r>
            <a:endParaRPr lang="en-US" sz="2000" b="1" dirty="0" smtClean="0"/>
          </a:p>
          <a:p>
            <a:pPr>
              <a:buNone/>
            </a:pPr>
            <a:r>
              <a:rPr lang="en-US" sz="2000" dirty="0" err="1" smtClean="0"/>
              <a:t>vilichangia</a:t>
            </a:r>
            <a:r>
              <a:rPr lang="en-US" sz="2000" dirty="0" smtClean="0"/>
              <a:t> </a:t>
            </a:r>
            <a:r>
              <a:rPr lang="en-US" sz="2000" dirty="0" err="1" smtClean="0"/>
              <a:t>sana</a:t>
            </a:r>
            <a:r>
              <a:rPr lang="en-US" sz="2000" dirty="0" smtClean="0"/>
              <a:t> </a:t>
            </a:r>
            <a:r>
              <a:rPr lang="en-US" sz="2000" dirty="0" err="1" smtClean="0"/>
              <a:t>kukuza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kueneza</a:t>
            </a:r>
            <a:r>
              <a:rPr lang="en-US" sz="2000" dirty="0" smtClean="0"/>
              <a:t> </a:t>
            </a:r>
            <a:r>
              <a:rPr lang="en-US" sz="2000" dirty="0" err="1" smtClean="0"/>
              <a:t>lugha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Kiswahili </a:t>
            </a:r>
            <a:r>
              <a:rPr lang="en-US" sz="2000" dirty="0" err="1" smtClean="0"/>
              <a:t>enzi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waarabu</a:t>
            </a:r>
            <a:r>
              <a:rPr lang="en-US" sz="2000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DINI</a:t>
            </a:r>
          </a:p>
          <a:p>
            <a:pPr marL="514350" indent="-514350">
              <a:buNone/>
            </a:pPr>
            <a:r>
              <a:rPr lang="en-US" sz="2000" dirty="0" err="1" smtClean="0"/>
              <a:t>Waarabu</a:t>
            </a:r>
            <a:r>
              <a:rPr lang="en-US" sz="2000" dirty="0" smtClean="0"/>
              <a:t> </a:t>
            </a:r>
            <a:r>
              <a:rPr lang="en-US" sz="2000" dirty="0" err="1" smtClean="0"/>
              <a:t>waliokuja</a:t>
            </a:r>
            <a:r>
              <a:rPr lang="en-US" sz="2000" dirty="0" smtClean="0"/>
              <a:t> </a:t>
            </a:r>
            <a:r>
              <a:rPr lang="en-US" sz="2000" dirty="0" err="1" smtClean="0"/>
              <a:t>upwa</a:t>
            </a:r>
            <a:r>
              <a:rPr lang="en-US" sz="2000" dirty="0" smtClean="0"/>
              <a:t> </a:t>
            </a:r>
            <a:r>
              <a:rPr lang="en-US" sz="2000" dirty="0" err="1" smtClean="0"/>
              <a:t>wa</a:t>
            </a:r>
            <a:r>
              <a:rPr lang="en-US" sz="2000" dirty="0" smtClean="0"/>
              <a:t> </a:t>
            </a:r>
            <a:r>
              <a:rPr lang="en-US" sz="2000" dirty="0" err="1" smtClean="0"/>
              <a:t>Afrika</a:t>
            </a:r>
            <a:r>
              <a:rPr lang="en-US" sz="2000" dirty="0" smtClean="0"/>
              <a:t> </a:t>
            </a:r>
            <a:r>
              <a:rPr lang="en-US" sz="2000" dirty="0" err="1" smtClean="0"/>
              <a:t>Mashariki</a:t>
            </a:r>
            <a:r>
              <a:rPr lang="en-US" sz="2000" dirty="0" smtClean="0"/>
              <a:t> </a:t>
            </a:r>
            <a:r>
              <a:rPr lang="en-US" sz="2000" dirty="0" err="1" smtClean="0"/>
              <a:t>mnamo</a:t>
            </a:r>
            <a:r>
              <a:rPr lang="en-US" sz="2000" dirty="0" smtClean="0"/>
              <a:t> </a:t>
            </a:r>
            <a:r>
              <a:rPr lang="en-US" sz="2000" b="1" dirty="0" err="1" smtClean="0"/>
              <a:t>karne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nane</a:t>
            </a:r>
            <a:r>
              <a:rPr lang="en-US" sz="2000" b="1" dirty="0" smtClean="0"/>
              <a:t> (8),</a:t>
            </a:r>
          </a:p>
          <a:p>
            <a:pPr marL="514350" indent="-514350">
              <a:buNone/>
            </a:pPr>
            <a:r>
              <a:rPr lang="en-US" sz="2000" dirty="0" err="1" smtClean="0"/>
              <a:t>pamoja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malengo</a:t>
            </a:r>
            <a:r>
              <a:rPr lang="en-US" sz="2000" dirty="0" smtClean="0"/>
              <a:t> </a:t>
            </a:r>
            <a:r>
              <a:rPr lang="en-US" sz="2000" dirty="0" err="1" smtClean="0"/>
              <a:t>mengine</a:t>
            </a:r>
            <a:r>
              <a:rPr lang="en-US" sz="2000" dirty="0" smtClean="0"/>
              <a:t>, </a:t>
            </a:r>
            <a:r>
              <a:rPr lang="en-US" sz="2000" dirty="0" err="1" smtClean="0"/>
              <a:t>walikuwa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shauku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kueneza</a:t>
            </a:r>
            <a:r>
              <a:rPr lang="en-US" sz="2000" dirty="0" smtClean="0"/>
              <a:t> </a:t>
            </a:r>
            <a:r>
              <a:rPr lang="en-US" sz="2000" dirty="0" err="1" smtClean="0"/>
              <a:t>dini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endParaRPr lang="en-US" sz="2000" dirty="0" smtClean="0"/>
          </a:p>
          <a:p>
            <a:pPr marL="514350" indent="-514350">
              <a:buNone/>
            </a:pPr>
            <a:r>
              <a:rPr lang="en-US" sz="2000" dirty="0" err="1" smtClean="0"/>
              <a:t>Kiislamu</a:t>
            </a:r>
            <a:r>
              <a:rPr lang="en-US" sz="2000" dirty="0" smtClean="0"/>
              <a:t>. </a:t>
            </a:r>
            <a:r>
              <a:rPr lang="en-US" sz="2000" dirty="0" err="1" smtClean="0"/>
              <a:t>Hivyo</a:t>
            </a:r>
            <a:r>
              <a:rPr lang="en-US" sz="2000" dirty="0" smtClean="0"/>
              <a:t> </a:t>
            </a:r>
            <a:r>
              <a:rPr lang="en-US" sz="2000" dirty="0" err="1" smtClean="0"/>
              <a:t>iliwapasa</a:t>
            </a:r>
            <a:r>
              <a:rPr lang="en-US" sz="2000" dirty="0" smtClean="0"/>
              <a:t> </a:t>
            </a:r>
            <a:r>
              <a:rPr lang="en-US" sz="2000" dirty="0" err="1" smtClean="0"/>
              <a:t>kujifunza</a:t>
            </a:r>
            <a:r>
              <a:rPr lang="en-US" sz="2000" dirty="0" smtClean="0"/>
              <a:t> Kiswahili </a:t>
            </a:r>
            <a:r>
              <a:rPr lang="en-US" sz="2000" dirty="0" err="1" smtClean="0"/>
              <a:t>ili</a:t>
            </a:r>
            <a:r>
              <a:rPr lang="en-US" sz="2000" dirty="0" smtClean="0"/>
              <a:t> </a:t>
            </a:r>
            <a:r>
              <a:rPr lang="en-US" sz="2000" dirty="0" err="1" smtClean="0"/>
              <a:t>wakitumie</a:t>
            </a:r>
            <a:r>
              <a:rPr lang="en-US" sz="2000" dirty="0" smtClean="0"/>
              <a:t> </a:t>
            </a:r>
            <a:r>
              <a:rPr lang="en-US" sz="2000" dirty="0" err="1" smtClean="0"/>
              <a:t>katika</a:t>
            </a:r>
            <a:endParaRPr lang="en-US" sz="2000" dirty="0" smtClean="0"/>
          </a:p>
          <a:p>
            <a:pPr marL="514350" indent="-514350">
              <a:buNone/>
            </a:pPr>
            <a:r>
              <a:rPr lang="en-US" sz="2000" dirty="0" err="1" smtClean="0"/>
              <a:t>mawaidha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kidini</a:t>
            </a:r>
            <a:r>
              <a:rPr lang="en-US" sz="2000" dirty="0" smtClean="0"/>
              <a:t>. </a:t>
            </a:r>
            <a:r>
              <a:rPr lang="en-US" sz="2000" dirty="0" err="1" smtClean="0"/>
              <a:t>Kiwahili</a:t>
            </a:r>
            <a:r>
              <a:rPr lang="en-US" sz="2000" dirty="0" smtClean="0"/>
              <a:t> </a:t>
            </a:r>
            <a:r>
              <a:rPr lang="en-US" sz="2000" dirty="0" err="1" smtClean="0"/>
              <a:t>kilipata</a:t>
            </a:r>
            <a:r>
              <a:rPr lang="en-US" sz="2000" dirty="0" smtClean="0"/>
              <a:t> </a:t>
            </a:r>
            <a:r>
              <a:rPr lang="en-US" sz="2000" dirty="0" err="1" smtClean="0"/>
              <a:t>nafasi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kutumika</a:t>
            </a:r>
            <a:r>
              <a:rPr lang="en-US" sz="2000" dirty="0" smtClean="0"/>
              <a:t> </a:t>
            </a:r>
            <a:r>
              <a:rPr lang="en-US" sz="2000" dirty="0" err="1" smtClean="0"/>
              <a:t>katika</a:t>
            </a:r>
            <a:r>
              <a:rPr lang="en-US" sz="2000" dirty="0" smtClean="0"/>
              <a:t> </a:t>
            </a:r>
            <a:r>
              <a:rPr lang="en-US" sz="2000" dirty="0" err="1" smtClean="0"/>
              <a:t>kueneza</a:t>
            </a:r>
            <a:endParaRPr lang="en-US" sz="2000" dirty="0" smtClean="0"/>
          </a:p>
          <a:p>
            <a:pPr marL="514350" indent="-514350">
              <a:buNone/>
            </a:pPr>
            <a:r>
              <a:rPr lang="en-US" sz="2000" dirty="0" err="1" smtClean="0"/>
              <a:t>dini</a:t>
            </a:r>
            <a:r>
              <a:rPr lang="en-US" sz="2000" dirty="0" smtClean="0"/>
              <a:t>.</a:t>
            </a:r>
          </a:p>
          <a:p>
            <a:pPr marL="514350" indent="-514350">
              <a:buNone/>
            </a:pPr>
            <a:r>
              <a:rPr lang="en-US" sz="2000" dirty="0" err="1" smtClean="0"/>
              <a:t>Katika</a:t>
            </a:r>
            <a:r>
              <a:rPr lang="en-US" sz="2000" dirty="0" smtClean="0"/>
              <a:t> </a:t>
            </a:r>
            <a:r>
              <a:rPr lang="en-US" sz="2000" dirty="0" err="1" smtClean="0"/>
              <a:t>matumizi</a:t>
            </a:r>
            <a:r>
              <a:rPr lang="en-US" sz="2000" dirty="0" smtClean="0"/>
              <a:t> </a:t>
            </a:r>
            <a:r>
              <a:rPr lang="en-US" sz="2000" dirty="0" err="1" smtClean="0"/>
              <a:t>hayo</a:t>
            </a:r>
            <a:r>
              <a:rPr lang="en-US" sz="2000" dirty="0" smtClean="0"/>
              <a:t>, </a:t>
            </a:r>
            <a:r>
              <a:rPr lang="en-US" sz="2000" dirty="0" err="1" smtClean="0"/>
              <a:t>misamiati</a:t>
            </a:r>
            <a:r>
              <a:rPr lang="en-US" sz="2000" dirty="0" smtClean="0"/>
              <a:t> </a:t>
            </a:r>
            <a:r>
              <a:rPr lang="en-US" sz="2000" dirty="0" err="1" smtClean="0"/>
              <a:t>kama</a:t>
            </a:r>
            <a:r>
              <a:rPr lang="en-US" sz="2000" dirty="0" smtClean="0"/>
              <a:t> </a:t>
            </a:r>
            <a:r>
              <a:rPr lang="en-US" sz="2000" b="1" dirty="0" err="1" smtClean="0"/>
              <a:t>sharia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maalim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kitabu</a:t>
            </a:r>
            <a:r>
              <a:rPr lang="en-US" sz="2000" b="1" dirty="0" smtClean="0"/>
              <a:t>,</a:t>
            </a:r>
          </a:p>
          <a:p>
            <a:pPr marL="514350" indent="-514350">
              <a:buNone/>
            </a:pPr>
            <a:r>
              <a:rPr lang="en-US" sz="2000" b="1" dirty="0" err="1" smtClean="0"/>
              <a:t>jehanamu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sahil</a:t>
            </a:r>
            <a:r>
              <a:rPr lang="en-US" sz="2000" b="1" dirty="0" smtClean="0"/>
              <a:t> </a:t>
            </a:r>
            <a:r>
              <a:rPr lang="en-US" sz="2000" dirty="0" err="1" smtClean="0"/>
              <a:t>na</a:t>
            </a:r>
            <a:r>
              <a:rPr lang="en-US" sz="2000" b="1" dirty="0" smtClean="0"/>
              <a:t> mufti</a:t>
            </a:r>
            <a:r>
              <a:rPr lang="en-US" sz="2000" dirty="0" smtClean="0"/>
              <a:t> </a:t>
            </a:r>
            <a:r>
              <a:rPr lang="en-US" sz="2000" dirty="0" err="1" smtClean="0"/>
              <a:t>iliongezwa</a:t>
            </a:r>
            <a:r>
              <a:rPr lang="en-US" sz="2000" dirty="0" smtClean="0"/>
              <a:t> </a:t>
            </a:r>
            <a:r>
              <a:rPr lang="en-US" sz="2000" dirty="0" err="1" smtClean="0"/>
              <a:t>katika</a:t>
            </a:r>
            <a:r>
              <a:rPr lang="en-US" sz="2000" dirty="0" smtClean="0"/>
              <a:t> </a:t>
            </a:r>
            <a:r>
              <a:rPr lang="en-US" sz="2000" dirty="0" err="1" smtClean="0"/>
              <a:t>lugha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Kiswahili </a:t>
            </a:r>
            <a:r>
              <a:rPr lang="en-US" sz="2000" dirty="0" err="1" smtClean="0"/>
              <a:t>na</a:t>
            </a:r>
            <a:endParaRPr lang="en-US" sz="2000" dirty="0" smtClean="0"/>
          </a:p>
          <a:p>
            <a:pPr marL="514350" indent="-514350">
              <a:buNone/>
            </a:pPr>
            <a:r>
              <a:rPr lang="en-US" sz="2000" dirty="0" err="1" smtClean="0"/>
              <a:t>kusaidia</a:t>
            </a:r>
            <a:r>
              <a:rPr lang="en-US" sz="2000" dirty="0" smtClean="0"/>
              <a:t> </a:t>
            </a:r>
            <a:r>
              <a:rPr lang="en-US" sz="2000" dirty="0" err="1" smtClean="0"/>
              <a:t>lugha</a:t>
            </a:r>
            <a:r>
              <a:rPr lang="en-US" sz="2000" dirty="0" smtClean="0"/>
              <a:t> </a:t>
            </a:r>
            <a:r>
              <a:rPr lang="en-US" sz="2000" dirty="0" err="1" smtClean="0"/>
              <a:t>hii</a:t>
            </a:r>
            <a:r>
              <a:rPr lang="en-US" sz="2000" dirty="0" smtClean="0"/>
              <a:t> </a:t>
            </a:r>
            <a:r>
              <a:rPr lang="en-US" sz="2000" dirty="0" err="1" smtClean="0"/>
              <a:t>kukua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kuenea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A: </a:t>
            </a:r>
            <a:r>
              <a:rPr lang="en-US" sz="3600" b="1" dirty="0" smtClean="0">
                <a:solidFill>
                  <a:srgbClr val="FF0000"/>
                </a:solidFill>
              </a:rPr>
              <a:t>KUKUA NA KUENEA KWA KISWAHILI ENZI YA WAARABU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2.</a:t>
            </a:r>
            <a:r>
              <a:rPr lang="en-US" b="1" dirty="0" smtClean="0">
                <a:solidFill>
                  <a:srgbClr val="FF0000"/>
                </a:solidFill>
              </a:rPr>
              <a:t> BIASHARA</a:t>
            </a:r>
          </a:p>
          <a:p>
            <a:pPr>
              <a:buNone/>
            </a:pPr>
            <a:r>
              <a:rPr lang="en-US" sz="2000" dirty="0" err="1" smtClean="0"/>
              <a:t>Biashara</a:t>
            </a:r>
            <a:r>
              <a:rPr lang="en-US" sz="2000" dirty="0" smtClean="0"/>
              <a:t> </a:t>
            </a:r>
            <a:r>
              <a:rPr lang="en-US" sz="2000" dirty="0" err="1" smtClean="0"/>
              <a:t>ndio</a:t>
            </a:r>
            <a:r>
              <a:rPr lang="en-US" sz="2000" dirty="0" smtClean="0"/>
              <a:t> </a:t>
            </a:r>
            <a:r>
              <a:rPr lang="en-US" sz="2000" dirty="0" err="1" smtClean="0"/>
              <a:t>ilikuwa</a:t>
            </a:r>
            <a:r>
              <a:rPr lang="en-US" sz="2000" dirty="0" smtClean="0"/>
              <a:t> </a:t>
            </a:r>
            <a:r>
              <a:rPr lang="en-US" sz="2000" dirty="0" err="1" smtClean="0"/>
              <a:t>lengo</a:t>
            </a:r>
            <a:r>
              <a:rPr lang="en-US" sz="2000" dirty="0" smtClean="0"/>
              <a:t> </a:t>
            </a:r>
            <a:r>
              <a:rPr lang="en-US" sz="2000" dirty="0" err="1" smtClean="0"/>
              <a:t>kuu</a:t>
            </a:r>
            <a:r>
              <a:rPr lang="en-US" sz="2000" dirty="0" smtClean="0"/>
              <a:t> la </a:t>
            </a:r>
            <a:r>
              <a:rPr lang="en-US" sz="2000" dirty="0" err="1" smtClean="0"/>
              <a:t>ujio</a:t>
            </a:r>
            <a:r>
              <a:rPr lang="en-US" sz="2000" dirty="0" smtClean="0"/>
              <a:t> </a:t>
            </a:r>
            <a:r>
              <a:rPr lang="en-US" sz="2000" dirty="0" err="1" smtClean="0"/>
              <a:t>wa</a:t>
            </a:r>
            <a:r>
              <a:rPr lang="en-US" sz="2000" dirty="0" smtClean="0"/>
              <a:t> </a:t>
            </a:r>
            <a:r>
              <a:rPr lang="en-US" sz="2000" dirty="0" err="1" smtClean="0"/>
              <a:t>Waarabu</a:t>
            </a:r>
            <a:r>
              <a:rPr lang="en-US" sz="2000" dirty="0" smtClean="0"/>
              <a:t> </a:t>
            </a:r>
            <a:r>
              <a:rPr lang="en-US" sz="2000" dirty="0" err="1" smtClean="0"/>
              <a:t>katika</a:t>
            </a:r>
            <a:r>
              <a:rPr lang="en-US" sz="2000" dirty="0" smtClean="0"/>
              <a:t> </a:t>
            </a:r>
            <a:r>
              <a:rPr lang="en-US" sz="2000" dirty="0" err="1" smtClean="0"/>
              <a:t>Pwani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Afrika</a:t>
            </a:r>
            <a:r>
              <a:rPr lang="en-US" sz="2000" dirty="0" smtClean="0"/>
              <a:t>.</a:t>
            </a:r>
          </a:p>
          <a:p>
            <a:pPr>
              <a:buNone/>
            </a:pPr>
            <a:r>
              <a:rPr lang="en-US" sz="2000" dirty="0" err="1" smtClean="0"/>
              <a:t>Walifanya</a:t>
            </a:r>
            <a:r>
              <a:rPr lang="en-US" sz="2000" dirty="0" smtClean="0"/>
              <a:t> </a:t>
            </a:r>
            <a:r>
              <a:rPr lang="en-US" sz="2000" dirty="0" err="1" smtClean="0"/>
              <a:t>biashara</a:t>
            </a:r>
            <a:r>
              <a:rPr lang="en-US" sz="2000" dirty="0" smtClean="0"/>
              <a:t> </a:t>
            </a:r>
            <a:r>
              <a:rPr lang="en-US" sz="2000" dirty="0" err="1" smtClean="0"/>
              <a:t>kwa</a:t>
            </a:r>
            <a:r>
              <a:rPr lang="en-US" sz="2000" dirty="0" smtClean="0"/>
              <a:t> </a:t>
            </a:r>
            <a:r>
              <a:rPr lang="en-US" sz="2000" dirty="0" err="1" smtClean="0"/>
              <a:t>kubadilishana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wenyeji</a:t>
            </a:r>
            <a:r>
              <a:rPr lang="en-US" sz="2000" dirty="0" smtClean="0"/>
              <a:t> </a:t>
            </a:r>
            <a:r>
              <a:rPr lang="en-US" sz="2000" dirty="0" err="1" smtClean="0"/>
              <a:t>wa</a:t>
            </a:r>
            <a:r>
              <a:rPr lang="en-US" sz="2000" dirty="0" smtClean="0"/>
              <a:t> </a:t>
            </a:r>
            <a:r>
              <a:rPr lang="en-US" sz="2000" dirty="0" err="1" smtClean="0"/>
              <a:t>Pwani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Afrika</a:t>
            </a:r>
            <a:r>
              <a:rPr lang="en-US" sz="2000" dirty="0" smtClean="0"/>
              <a:t>. </a:t>
            </a:r>
            <a:r>
              <a:rPr lang="en-US" sz="2000" dirty="0" err="1" smtClean="0"/>
              <a:t>Bidhaa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err="1" smtClean="0"/>
              <a:t>Kubwa</a:t>
            </a:r>
            <a:r>
              <a:rPr lang="en-US" sz="2000" dirty="0" smtClean="0"/>
              <a:t> </a:t>
            </a:r>
            <a:r>
              <a:rPr lang="en-US" sz="2000" dirty="0" err="1" smtClean="0"/>
              <a:t>walizoleta</a:t>
            </a:r>
            <a:r>
              <a:rPr lang="en-US" sz="2000" dirty="0" smtClean="0"/>
              <a:t> </a:t>
            </a:r>
            <a:r>
              <a:rPr lang="en-US" sz="2000" dirty="0" err="1" smtClean="0"/>
              <a:t>ilikuwa</a:t>
            </a:r>
            <a:r>
              <a:rPr lang="en-US" sz="2000" dirty="0" smtClean="0"/>
              <a:t> </a:t>
            </a:r>
            <a:r>
              <a:rPr lang="en-US" sz="2000" dirty="0" err="1" smtClean="0"/>
              <a:t>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nguo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viungo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chakula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silaha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shanga</a:t>
            </a:r>
            <a:r>
              <a:rPr lang="en-US" sz="2000" b="1" dirty="0" smtClean="0"/>
              <a:t> </a:t>
            </a:r>
            <a:r>
              <a:rPr lang="en-US" sz="2000" dirty="0" err="1" smtClean="0"/>
              <a:t>na</a:t>
            </a:r>
            <a:r>
              <a:rPr lang="en-US" sz="2000" b="1" dirty="0" smtClean="0"/>
              <a:t> </a:t>
            </a:r>
          </a:p>
          <a:p>
            <a:pPr>
              <a:buNone/>
            </a:pPr>
            <a:r>
              <a:rPr lang="en-US" sz="2000" b="1" dirty="0" err="1" smtClean="0"/>
              <a:t>urembo</a:t>
            </a:r>
            <a:r>
              <a:rPr lang="en-US" sz="2000" b="1" dirty="0" smtClean="0"/>
              <a:t>  </a:t>
            </a:r>
            <a:r>
              <a:rPr lang="en-US" sz="2000" dirty="0" err="1" smtClean="0"/>
              <a:t>wakati</a:t>
            </a:r>
            <a:r>
              <a:rPr lang="en-US" sz="2000" dirty="0" smtClean="0"/>
              <a:t> </a:t>
            </a:r>
            <a:r>
              <a:rPr lang="en-US" sz="2000" dirty="0" err="1" smtClean="0"/>
              <a:t>wao</a:t>
            </a:r>
            <a:r>
              <a:rPr lang="en-US" sz="2000" dirty="0"/>
              <a:t> </a:t>
            </a:r>
            <a:r>
              <a:rPr lang="en-US" sz="2000" dirty="0" err="1" smtClean="0"/>
              <a:t>walihitaji</a:t>
            </a:r>
            <a:r>
              <a:rPr lang="en-US" sz="2000" dirty="0" smtClean="0"/>
              <a:t> </a:t>
            </a:r>
            <a:r>
              <a:rPr lang="en-US" sz="2000" b="1" dirty="0" err="1" smtClean="0"/>
              <a:t>pembe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ndovu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watumwa</a:t>
            </a:r>
            <a:r>
              <a:rPr lang="en-US" sz="2000" b="1" dirty="0" smtClean="0"/>
              <a:t> </a:t>
            </a:r>
            <a:r>
              <a:rPr lang="en-US" sz="2000" dirty="0" err="1" smtClean="0"/>
              <a:t>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ngozi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wanyama</a:t>
            </a:r>
            <a:r>
              <a:rPr lang="en-US" sz="2000" b="1" dirty="0" smtClean="0"/>
              <a:t>. </a:t>
            </a:r>
          </a:p>
          <a:p>
            <a:pPr>
              <a:buNone/>
            </a:pPr>
            <a:r>
              <a:rPr lang="en-US" sz="2000" dirty="0" err="1" smtClean="0"/>
              <a:t>Hii</a:t>
            </a:r>
            <a:r>
              <a:rPr lang="en-US" sz="2000" dirty="0" smtClean="0"/>
              <a:t> </a:t>
            </a:r>
            <a:r>
              <a:rPr lang="en-US" sz="2000" dirty="0" err="1" smtClean="0"/>
              <a:t>ilichangia</a:t>
            </a:r>
            <a:r>
              <a:rPr lang="en-US" sz="2000" dirty="0" smtClean="0"/>
              <a:t> </a:t>
            </a:r>
            <a:r>
              <a:rPr lang="en-US" sz="2000" dirty="0" err="1" smtClean="0"/>
              <a:t>lugha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Kiswahili </a:t>
            </a:r>
            <a:r>
              <a:rPr lang="en-US" sz="2000" dirty="0" err="1" smtClean="0"/>
              <a:t>kukua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kuenea</a:t>
            </a:r>
            <a:r>
              <a:rPr lang="en-US" sz="2000" dirty="0" smtClean="0"/>
              <a:t> </a:t>
            </a:r>
            <a:r>
              <a:rPr lang="en-US" sz="2000" dirty="0" err="1" smtClean="0"/>
              <a:t>kwa</a:t>
            </a:r>
            <a:r>
              <a:rPr lang="en-US" sz="2000" dirty="0" smtClean="0"/>
              <a:t> </a:t>
            </a:r>
            <a:r>
              <a:rPr lang="en-US" sz="2000" dirty="0" err="1" smtClean="0"/>
              <a:t>kasi</a:t>
            </a:r>
            <a:r>
              <a:rPr lang="en-US" sz="2000" dirty="0" smtClean="0"/>
              <a:t> </a:t>
            </a:r>
            <a:r>
              <a:rPr lang="en-US" sz="2000" dirty="0" err="1" smtClean="0"/>
              <a:t>sana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3. ELIMU</a:t>
            </a:r>
          </a:p>
          <a:p>
            <a:pPr>
              <a:buNone/>
            </a:pPr>
            <a:r>
              <a:rPr lang="en-US" sz="2000" dirty="0" err="1" smtClean="0"/>
              <a:t>Kutambuliswa</a:t>
            </a:r>
            <a:r>
              <a:rPr lang="en-US" sz="2000" dirty="0" smtClean="0"/>
              <a:t>  </a:t>
            </a:r>
            <a:r>
              <a:rPr lang="en-US" sz="2000" dirty="0" err="1" smtClean="0"/>
              <a:t>kwa</a:t>
            </a:r>
            <a:r>
              <a:rPr lang="en-US" sz="2000" dirty="0" smtClean="0"/>
              <a:t> </a:t>
            </a:r>
            <a:r>
              <a:rPr lang="en-US" sz="2000" dirty="0" err="1" smtClean="0"/>
              <a:t>dini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Kiislamu</a:t>
            </a:r>
            <a:r>
              <a:rPr lang="en-US" sz="2000" dirty="0" smtClean="0"/>
              <a:t> </a:t>
            </a:r>
            <a:r>
              <a:rPr lang="en-US" sz="2000" dirty="0" err="1" smtClean="0"/>
              <a:t>kulifungamana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utoaji</a:t>
            </a:r>
            <a:r>
              <a:rPr lang="en-US" sz="2000" dirty="0" smtClean="0"/>
              <a:t> </a:t>
            </a:r>
            <a:r>
              <a:rPr lang="en-US" sz="2000" dirty="0" err="1" smtClean="0"/>
              <a:t>wa</a:t>
            </a:r>
            <a:r>
              <a:rPr lang="en-US" sz="2000" dirty="0" smtClean="0"/>
              <a:t> </a:t>
            </a:r>
            <a:r>
              <a:rPr lang="en-US" sz="2000" dirty="0" err="1" smtClean="0"/>
              <a:t>elimu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dini</a:t>
            </a:r>
            <a:r>
              <a:rPr lang="en-US" sz="2000" dirty="0" smtClean="0"/>
              <a:t>.</a:t>
            </a:r>
          </a:p>
          <a:p>
            <a:pPr>
              <a:buNone/>
            </a:pPr>
            <a:r>
              <a:rPr lang="en-US" sz="2000" dirty="0" err="1" smtClean="0"/>
              <a:t>Madrasa</a:t>
            </a:r>
            <a:r>
              <a:rPr lang="en-US" sz="2000" dirty="0" smtClean="0"/>
              <a:t> </a:t>
            </a:r>
            <a:r>
              <a:rPr lang="en-US" sz="2000" dirty="0" err="1" smtClean="0"/>
              <a:t>zilifunguliwa</a:t>
            </a:r>
            <a:r>
              <a:rPr lang="en-US" sz="2000" dirty="0" smtClean="0"/>
              <a:t> </a:t>
            </a:r>
            <a:r>
              <a:rPr lang="en-US" sz="2000" dirty="0" err="1" smtClean="0"/>
              <a:t>kwa</a:t>
            </a:r>
            <a:r>
              <a:rPr lang="en-US" sz="2000" dirty="0" smtClean="0"/>
              <a:t> </a:t>
            </a:r>
            <a:r>
              <a:rPr lang="en-US" sz="2000" dirty="0" err="1" smtClean="0"/>
              <a:t>ajili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vijana</a:t>
            </a:r>
            <a:r>
              <a:rPr lang="en-US" sz="2000" dirty="0" smtClean="0"/>
              <a:t> </a:t>
            </a:r>
            <a:r>
              <a:rPr lang="en-US" sz="2000" dirty="0" err="1" smtClean="0"/>
              <a:t>wa</a:t>
            </a:r>
            <a:r>
              <a:rPr lang="en-US" sz="2000" dirty="0" smtClean="0"/>
              <a:t> </a:t>
            </a:r>
            <a:r>
              <a:rPr lang="en-US" sz="2000" dirty="0" err="1" smtClean="0"/>
              <a:t>kiarabu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kibantu</a:t>
            </a:r>
            <a:r>
              <a:rPr lang="en-US" sz="2000" dirty="0" smtClean="0"/>
              <a:t>,. </a:t>
            </a:r>
            <a:r>
              <a:rPr lang="en-US" sz="2000" dirty="0" err="1" smtClean="0"/>
              <a:t>Misamiati</a:t>
            </a:r>
            <a:r>
              <a:rPr lang="en-US" sz="2000" dirty="0" smtClean="0"/>
              <a:t> </a:t>
            </a:r>
            <a:r>
              <a:rPr lang="en-US" sz="2000" dirty="0" err="1" smtClean="0"/>
              <a:t>kama</a:t>
            </a:r>
            <a:endParaRPr lang="en-US" sz="2000" dirty="0"/>
          </a:p>
          <a:p>
            <a:pPr>
              <a:buNone/>
            </a:pPr>
            <a:r>
              <a:rPr lang="en-US" sz="2000" b="1" dirty="0" err="1" smtClean="0"/>
              <a:t>kitabu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darasa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chuo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juzuu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bakora</a:t>
            </a:r>
            <a:r>
              <a:rPr lang="en-US" sz="2000" b="1" dirty="0" smtClean="0"/>
              <a:t> </a:t>
            </a:r>
            <a:r>
              <a:rPr lang="en-US" sz="2000" dirty="0" err="1" smtClean="0"/>
              <a:t>iliongezeka</a:t>
            </a:r>
            <a:r>
              <a:rPr lang="en-US" sz="2000" dirty="0" smtClean="0"/>
              <a:t> </a:t>
            </a:r>
            <a:r>
              <a:rPr lang="en-US" sz="2000" dirty="0" err="1" smtClean="0"/>
              <a:t>katika</a:t>
            </a:r>
            <a:r>
              <a:rPr lang="en-US" sz="2000" dirty="0" smtClean="0"/>
              <a:t> </a:t>
            </a:r>
            <a:r>
              <a:rPr lang="en-US" sz="2000" dirty="0" err="1" smtClean="0"/>
              <a:t>lugha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Kiswahili.</a:t>
            </a:r>
          </a:p>
          <a:p>
            <a:pPr>
              <a:buNone/>
            </a:pPr>
            <a:r>
              <a:rPr lang="en-US" sz="2000" dirty="0" err="1" smtClean="0"/>
              <a:t>Elimu</a:t>
            </a:r>
            <a:r>
              <a:rPr lang="en-US" sz="2000" dirty="0" smtClean="0"/>
              <a:t> </a:t>
            </a:r>
            <a:r>
              <a:rPr lang="en-US" sz="2000" dirty="0" err="1" smtClean="0"/>
              <a:t>hii</a:t>
            </a:r>
            <a:r>
              <a:rPr lang="en-US" sz="2000" dirty="0" smtClean="0"/>
              <a:t> </a:t>
            </a:r>
            <a:r>
              <a:rPr lang="en-US" sz="2000" dirty="0" err="1" smtClean="0"/>
              <a:t>ilisambaa</a:t>
            </a:r>
            <a:r>
              <a:rPr lang="en-US" sz="2000" dirty="0" smtClean="0"/>
              <a:t> </a:t>
            </a:r>
            <a:r>
              <a:rPr lang="en-US" sz="2000" dirty="0" err="1" smtClean="0"/>
              <a:t>mpaka</a:t>
            </a:r>
            <a:r>
              <a:rPr lang="en-US" sz="2000" dirty="0" smtClean="0"/>
              <a:t> </a:t>
            </a:r>
            <a:r>
              <a:rPr lang="en-US" sz="2000" dirty="0" err="1" smtClean="0"/>
              <a:t>bara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Afrika</a:t>
            </a:r>
            <a:r>
              <a:rPr lang="en-US" sz="2000" dirty="0" smtClean="0"/>
              <a:t> </a:t>
            </a:r>
            <a:r>
              <a:rPr lang="en-US" sz="2000" dirty="0" err="1" smtClean="0"/>
              <a:t>Mashariki</a:t>
            </a:r>
            <a:r>
              <a:rPr lang="en-US" sz="2000" dirty="0" smtClean="0"/>
              <a:t> </a:t>
            </a:r>
            <a:r>
              <a:rPr lang="en-US" sz="2000" dirty="0" err="1" smtClean="0"/>
              <a:t>katika</a:t>
            </a:r>
            <a:r>
              <a:rPr lang="en-US" sz="2000" dirty="0" smtClean="0"/>
              <a:t> </a:t>
            </a:r>
            <a:r>
              <a:rPr lang="en-US" sz="2000" dirty="0" err="1" smtClean="0"/>
              <a:t>miji</a:t>
            </a:r>
            <a:r>
              <a:rPr lang="en-US" sz="2000" dirty="0" smtClean="0"/>
              <a:t> </a:t>
            </a:r>
            <a:r>
              <a:rPr lang="en-US" sz="2000" dirty="0" err="1" smtClean="0"/>
              <a:t>kama</a:t>
            </a:r>
            <a:r>
              <a:rPr lang="en-US" sz="2000" dirty="0" smtClean="0"/>
              <a:t> </a:t>
            </a:r>
            <a:r>
              <a:rPr lang="en-US" sz="2000" b="1" dirty="0" err="1" smtClean="0"/>
              <a:t>Ujiji-Kigoma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endParaRPr lang="en-US" sz="2000" dirty="0"/>
          </a:p>
          <a:p>
            <a:pPr>
              <a:buNone/>
            </a:pPr>
            <a:r>
              <a:rPr lang="en-US" sz="2000" b="1" dirty="0" err="1" smtClean="0"/>
              <a:t>Tabora</a:t>
            </a:r>
            <a:r>
              <a:rPr lang="en-US" sz="2000" b="1" dirty="0" smtClean="0"/>
              <a:t>.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Hivyo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basi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</a:rPr>
              <a:t>elimu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hii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ya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Waarabu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ilichangia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kukua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kuenea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kwa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lugha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ya</a:t>
            </a:r>
            <a:r>
              <a:rPr lang="en-US" sz="2000" b="1" dirty="0" smtClean="0">
                <a:solidFill>
                  <a:srgbClr val="FF0000"/>
                </a:solidFill>
              </a:rPr>
              <a:t> Kiswahili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Afrika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Mashariki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KUKUA NA KUENEA KWA KISWAHILI ENZI YA WAARABU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en-US" sz="2400" dirty="0" err="1" smtClean="0"/>
              <a:t>Baadhi</a:t>
            </a:r>
            <a:r>
              <a:rPr lang="en-US" sz="2400" dirty="0" smtClean="0"/>
              <a:t> </a:t>
            </a:r>
            <a:r>
              <a:rPr lang="en-US" sz="2400" dirty="0" err="1" smtClean="0"/>
              <a:t>ya</a:t>
            </a:r>
            <a:r>
              <a:rPr lang="en-US" sz="2400" dirty="0" smtClean="0"/>
              <a:t> </a:t>
            </a:r>
            <a:r>
              <a:rPr lang="en-US" sz="2400" dirty="0" err="1" smtClean="0"/>
              <a:t>watoto</a:t>
            </a:r>
            <a:r>
              <a:rPr lang="en-US" sz="2400" dirty="0" smtClean="0"/>
              <a:t> </a:t>
            </a:r>
            <a:r>
              <a:rPr lang="en-US" sz="2400" dirty="0" err="1" smtClean="0"/>
              <a:t>wa</a:t>
            </a:r>
            <a:r>
              <a:rPr lang="en-US" sz="2400" dirty="0" smtClean="0"/>
              <a:t> </a:t>
            </a:r>
            <a:r>
              <a:rPr lang="en-US" sz="2400" dirty="0" err="1" smtClean="0"/>
              <a:t>Kibantu</a:t>
            </a:r>
            <a:endParaRPr lang="en-US" sz="2400" dirty="0"/>
          </a:p>
          <a:p>
            <a:pPr>
              <a:buNone/>
            </a:pPr>
            <a:r>
              <a:rPr lang="en-US" sz="2400" dirty="0" err="1" smtClean="0"/>
              <a:t>wakipata</a:t>
            </a:r>
            <a:r>
              <a:rPr lang="en-US" sz="2400" dirty="0" smtClean="0"/>
              <a:t> </a:t>
            </a:r>
            <a:r>
              <a:rPr lang="en-US" sz="2400" dirty="0" err="1" smtClean="0"/>
              <a:t>mawaidha</a:t>
            </a:r>
            <a:r>
              <a:rPr lang="en-US" sz="2400" dirty="0" smtClean="0"/>
              <a:t> </a:t>
            </a:r>
            <a:r>
              <a:rPr lang="en-US" sz="2400" dirty="0" err="1" smtClean="0"/>
              <a:t>ya</a:t>
            </a:r>
            <a:r>
              <a:rPr lang="en-US" sz="2400" dirty="0" smtClean="0"/>
              <a:t> </a:t>
            </a:r>
            <a:r>
              <a:rPr lang="en-US" sz="2400" dirty="0" err="1" smtClean="0"/>
              <a:t>dini</a:t>
            </a: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ya</a:t>
            </a:r>
            <a:r>
              <a:rPr lang="en-US" sz="2400" dirty="0" smtClean="0"/>
              <a:t> </a:t>
            </a:r>
            <a:r>
              <a:rPr lang="en-US" sz="2400" dirty="0" err="1" smtClean="0"/>
              <a:t>Kiislamu</a:t>
            </a:r>
            <a:r>
              <a:rPr lang="en-US" sz="2400" dirty="0" smtClean="0"/>
              <a:t> </a:t>
            </a:r>
            <a:r>
              <a:rPr lang="en-US" sz="2400" dirty="0" err="1" smtClean="0"/>
              <a:t>kwa</a:t>
            </a:r>
            <a:r>
              <a:rPr lang="en-US" sz="2400" dirty="0" smtClean="0"/>
              <a:t> </a:t>
            </a:r>
            <a:r>
              <a:rPr lang="en-US" sz="2400" dirty="0" err="1" smtClean="0"/>
              <a:t>lugha</a:t>
            </a:r>
            <a:r>
              <a:rPr lang="en-US" sz="2400" dirty="0" smtClean="0"/>
              <a:t> </a:t>
            </a:r>
            <a:r>
              <a:rPr lang="en-US" sz="2400" dirty="0" err="1" smtClean="0"/>
              <a:t>ya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Kiswahili.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Mfano</a:t>
            </a:r>
            <a:r>
              <a:rPr lang="en-US" sz="2400" dirty="0" smtClean="0"/>
              <a:t> </a:t>
            </a:r>
            <a:r>
              <a:rPr lang="en-US" sz="2400" dirty="0" err="1" smtClean="0"/>
              <a:t>wa</a:t>
            </a:r>
            <a:r>
              <a:rPr lang="en-US" sz="2400" dirty="0" smtClean="0"/>
              <a:t> </a:t>
            </a:r>
            <a:r>
              <a:rPr lang="en-US" sz="2400" dirty="0" err="1" smtClean="0"/>
              <a:t>madrasa</a:t>
            </a: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zilizotumiwa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waarabu</a:t>
            </a: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kufundisha</a:t>
            </a:r>
            <a:r>
              <a:rPr lang="en-US" sz="2400" dirty="0" smtClean="0"/>
              <a:t> </a:t>
            </a:r>
            <a:r>
              <a:rPr lang="en-US" sz="2400" dirty="0" err="1" smtClean="0"/>
              <a:t>elimu</a:t>
            </a:r>
            <a:r>
              <a:rPr lang="en-US" sz="2400" dirty="0" smtClean="0"/>
              <a:t> </a:t>
            </a:r>
            <a:r>
              <a:rPr lang="en-US" sz="2400" dirty="0" err="1" smtClean="0"/>
              <a:t>ya</a:t>
            </a:r>
            <a:r>
              <a:rPr lang="en-US" sz="2400" dirty="0" smtClean="0"/>
              <a:t> </a:t>
            </a:r>
            <a:r>
              <a:rPr lang="en-US" sz="2400" dirty="0" err="1" smtClean="0"/>
              <a:t>dini</a:t>
            </a:r>
            <a:r>
              <a:rPr lang="en-US" sz="2400" dirty="0" smtClean="0"/>
              <a:t> </a:t>
            </a:r>
            <a:r>
              <a:rPr lang="en-US" sz="2400" dirty="0" err="1" smtClean="0"/>
              <a:t>ya</a:t>
            </a: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Kiislamu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 smtClean="0"/>
              <a:t>                           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KUKUA NA KUENEA KWA KISWAHILI ENZI YA WAARABU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C:\Users\user\Pictures\Screenshot_20210208-165830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971800"/>
            <a:ext cx="396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user\Pictures\Screenshot_20210208-165830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971800"/>
            <a:ext cx="3886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400" dirty="0" err="1" smtClean="0"/>
              <a:t>Wajerumani</a:t>
            </a:r>
            <a:r>
              <a:rPr lang="en-US" sz="2400" dirty="0" smtClean="0"/>
              <a:t> </a:t>
            </a:r>
            <a:r>
              <a:rPr lang="en-US" sz="2400" dirty="0" err="1" smtClean="0"/>
              <a:t>walifika</a:t>
            </a:r>
            <a:r>
              <a:rPr lang="en-US" sz="2400" dirty="0" smtClean="0"/>
              <a:t> Tanganyika </a:t>
            </a:r>
            <a:r>
              <a:rPr lang="en-US" sz="2400" dirty="0" err="1" smtClean="0"/>
              <a:t>mnamo</a:t>
            </a:r>
            <a:r>
              <a:rPr lang="en-US" sz="2400" dirty="0" smtClean="0"/>
              <a:t> </a:t>
            </a:r>
            <a:r>
              <a:rPr lang="en-US" sz="2400" dirty="0" err="1" smtClean="0"/>
              <a:t>karne</a:t>
            </a:r>
            <a:r>
              <a:rPr lang="en-US" sz="2400" dirty="0" smtClean="0"/>
              <a:t> </a:t>
            </a:r>
            <a:r>
              <a:rPr lang="en-US" sz="2400" dirty="0" err="1" smtClean="0"/>
              <a:t>ya</a:t>
            </a:r>
            <a:r>
              <a:rPr lang="en-US" sz="2400" dirty="0" smtClean="0"/>
              <a:t> 19 </a:t>
            </a:r>
            <a:r>
              <a:rPr lang="en-US" sz="2400" dirty="0" err="1" smtClean="0"/>
              <a:t>ambapo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Tanganyika </a:t>
            </a:r>
            <a:r>
              <a:rPr lang="en-US" sz="2400" dirty="0" err="1" smtClean="0"/>
              <a:t>lilikuwa</a:t>
            </a:r>
            <a:r>
              <a:rPr lang="en-US" sz="2400" dirty="0" smtClean="0"/>
              <a:t> </a:t>
            </a:r>
            <a:r>
              <a:rPr lang="en-US" sz="2400" dirty="0" err="1" smtClean="0"/>
              <a:t>koloni</a:t>
            </a:r>
            <a:r>
              <a:rPr lang="en-US" sz="2400" dirty="0" smtClean="0"/>
              <a:t> </a:t>
            </a:r>
            <a:r>
              <a:rPr lang="en-US" sz="2400" dirty="0" err="1" smtClean="0"/>
              <a:t>lao</a:t>
            </a:r>
            <a:r>
              <a:rPr lang="en-US" sz="2400" dirty="0" smtClean="0"/>
              <a:t>. </a:t>
            </a:r>
            <a:r>
              <a:rPr lang="en-US" sz="2400" dirty="0" err="1" smtClean="0"/>
              <a:t>Katika</a:t>
            </a:r>
            <a:r>
              <a:rPr lang="en-US" sz="2400" dirty="0" smtClean="0"/>
              <a:t> </a:t>
            </a:r>
            <a:r>
              <a:rPr lang="en-US" sz="2400" dirty="0" err="1" smtClean="0"/>
              <a:t>karne</a:t>
            </a:r>
            <a:r>
              <a:rPr lang="en-US" sz="2400" dirty="0" smtClean="0"/>
              <a:t> </a:t>
            </a:r>
            <a:r>
              <a:rPr lang="en-US" sz="2400" dirty="0" err="1" smtClean="0"/>
              <a:t>hii</a:t>
            </a:r>
            <a:r>
              <a:rPr lang="en-US" sz="2400" dirty="0" smtClean="0"/>
              <a:t>, </a:t>
            </a:r>
            <a:r>
              <a:rPr lang="en-US" sz="2400" dirty="0" err="1" smtClean="0"/>
              <a:t>wajerumani</a:t>
            </a:r>
            <a:r>
              <a:rPr lang="en-US" sz="2400" dirty="0" smtClean="0"/>
              <a:t> </a:t>
            </a:r>
            <a:r>
              <a:rPr lang="en-US" sz="2400" dirty="0" err="1" smtClean="0"/>
              <a:t>walikuta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Kiswahili </a:t>
            </a:r>
            <a:r>
              <a:rPr lang="en-US" sz="2400" dirty="0" err="1" smtClean="0"/>
              <a:t>kikitumika</a:t>
            </a:r>
            <a:r>
              <a:rPr lang="en-US" sz="2400" dirty="0" smtClean="0"/>
              <a:t> </a:t>
            </a:r>
            <a:r>
              <a:rPr lang="en-US" sz="2400" dirty="0" err="1" smtClean="0"/>
              <a:t>katika</a:t>
            </a:r>
            <a:r>
              <a:rPr lang="en-US" sz="2400" dirty="0" smtClean="0"/>
              <a:t> </a:t>
            </a:r>
            <a:r>
              <a:rPr lang="en-US" sz="2400" dirty="0" err="1" smtClean="0"/>
              <a:t>nyanja</a:t>
            </a:r>
            <a:r>
              <a:rPr lang="en-US" sz="2400" dirty="0" smtClean="0"/>
              <a:t> </a:t>
            </a:r>
            <a:r>
              <a:rPr lang="en-US" sz="2400" dirty="0" err="1" smtClean="0"/>
              <a:t>zote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shughuli</a:t>
            </a:r>
            <a:r>
              <a:rPr lang="en-US" sz="2400" dirty="0" smtClean="0"/>
              <a:t> </a:t>
            </a:r>
            <a:r>
              <a:rPr lang="en-US" sz="2400" dirty="0" err="1" smtClean="0"/>
              <a:t>kisiasa</a:t>
            </a:r>
            <a:r>
              <a:rPr lang="en-US" sz="2400" dirty="0" smtClean="0"/>
              <a:t>, </a:t>
            </a:r>
            <a:r>
              <a:rPr lang="en-US" sz="2400" dirty="0" err="1" smtClean="0"/>
              <a:t>kijamii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endParaRPr lang="en-US" sz="2400" dirty="0"/>
          </a:p>
          <a:p>
            <a:pPr>
              <a:buNone/>
            </a:pPr>
            <a:r>
              <a:rPr lang="en-US" sz="2400" dirty="0" err="1" smtClean="0"/>
              <a:t>kiuchumi</a:t>
            </a:r>
            <a:r>
              <a:rPr lang="en-US" sz="2400" dirty="0" smtClean="0"/>
              <a:t>.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UTAWALA</a:t>
            </a:r>
          </a:p>
          <a:p>
            <a:pPr marL="457200" indent="-457200">
              <a:buNone/>
            </a:pPr>
            <a:r>
              <a:rPr lang="en-US" sz="2400" dirty="0" err="1" smtClean="0"/>
              <a:t>Katika</a:t>
            </a:r>
            <a:r>
              <a:rPr lang="en-US" sz="2400" dirty="0"/>
              <a:t> </a:t>
            </a:r>
            <a:r>
              <a:rPr lang="en-US" sz="2400" dirty="0" err="1" smtClean="0"/>
              <a:t>shughuli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kiutawala</a:t>
            </a:r>
            <a:r>
              <a:rPr lang="en-US" sz="2400" dirty="0" smtClean="0"/>
              <a:t>, Kiswahili </a:t>
            </a:r>
            <a:r>
              <a:rPr lang="en-US" sz="2400" dirty="0" err="1" smtClean="0"/>
              <a:t>kilitumika</a:t>
            </a:r>
            <a:r>
              <a:rPr lang="en-US" sz="2400" dirty="0" smtClean="0"/>
              <a:t> </a:t>
            </a:r>
            <a:r>
              <a:rPr lang="en-US" sz="2400" dirty="0" err="1" smtClean="0"/>
              <a:t>kama</a:t>
            </a:r>
            <a:endParaRPr lang="en-US" sz="2400" dirty="0"/>
          </a:p>
          <a:p>
            <a:pPr marL="457200" indent="-457200">
              <a:buNone/>
            </a:pPr>
            <a:r>
              <a:rPr lang="en-US" sz="2400" dirty="0" err="1" smtClean="0"/>
              <a:t>nyenzo</a:t>
            </a:r>
            <a:r>
              <a:rPr lang="en-US" sz="2400" dirty="0" smtClean="0"/>
              <a:t> </a:t>
            </a:r>
            <a:r>
              <a:rPr lang="en-US" sz="2400" dirty="0" err="1" smtClean="0"/>
              <a:t>ya</a:t>
            </a:r>
            <a:r>
              <a:rPr lang="en-US" sz="2400" dirty="0" smtClean="0"/>
              <a:t> </a:t>
            </a:r>
            <a:r>
              <a:rPr lang="en-US" sz="2400" dirty="0" err="1" smtClean="0"/>
              <a:t>mawasiliano</a:t>
            </a:r>
            <a:r>
              <a:rPr lang="en-US" sz="2400" dirty="0" smtClean="0"/>
              <a:t>. </a:t>
            </a:r>
            <a:r>
              <a:rPr lang="en-US" sz="2400" b="1" dirty="0" err="1" smtClean="0"/>
              <a:t>Maakida</a:t>
            </a:r>
            <a:r>
              <a:rPr lang="en-US" sz="2400" dirty="0"/>
              <a:t> </a:t>
            </a:r>
            <a:r>
              <a:rPr lang="en-US" sz="2400" dirty="0" err="1" smtClean="0"/>
              <a:t>walilazimika</a:t>
            </a:r>
            <a:r>
              <a:rPr lang="en-US" sz="2400" dirty="0" smtClean="0"/>
              <a:t> </a:t>
            </a:r>
            <a:r>
              <a:rPr lang="en-US" sz="2400" dirty="0" err="1" smtClean="0"/>
              <a:t>kujifunza</a:t>
            </a:r>
            <a:r>
              <a:rPr lang="en-US" sz="2400" dirty="0" smtClean="0"/>
              <a:t> Kiswahili </a:t>
            </a:r>
            <a:r>
              <a:rPr lang="en-US" sz="2400" dirty="0" err="1" smtClean="0"/>
              <a:t>ili</a:t>
            </a:r>
            <a:endParaRPr lang="en-US" sz="2400" dirty="0"/>
          </a:p>
          <a:p>
            <a:pPr marL="457200" indent="-457200">
              <a:buNone/>
            </a:pPr>
            <a:r>
              <a:rPr lang="en-US" sz="2400" dirty="0" err="1" smtClean="0"/>
              <a:t>waweze</a:t>
            </a:r>
            <a:r>
              <a:rPr lang="en-US" sz="2400" dirty="0" smtClean="0"/>
              <a:t> </a:t>
            </a:r>
            <a:r>
              <a:rPr lang="en-US" sz="2400" dirty="0" err="1" smtClean="0"/>
              <a:t>kusimamia</a:t>
            </a:r>
            <a:r>
              <a:rPr lang="en-US" sz="2400" dirty="0" smtClean="0"/>
              <a:t> </a:t>
            </a:r>
            <a:r>
              <a:rPr lang="en-US" sz="2400" dirty="0" err="1" smtClean="0"/>
              <a:t>shughuli</a:t>
            </a:r>
            <a:r>
              <a:rPr lang="en-US" sz="2400" dirty="0" smtClean="0"/>
              <a:t> </a:t>
            </a:r>
            <a:r>
              <a:rPr lang="en-US" sz="2400" dirty="0" err="1" smtClean="0"/>
              <a:t>mbalimbali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kiserikali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2. ELIMU</a:t>
            </a:r>
          </a:p>
          <a:p>
            <a:pPr>
              <a:buNone/>
            </a:pPr>
            <a:r>
              <a:rPr lang="en-US" sz="2400" b="1" dirty="0" err="1" smtClean="0">
                <a:solidFill>
                  <a:srgbClr val="FF0000"/>
                </a:solidFill>
              </a:rPr>
              <a:t>Wajerumani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walitoa</a:t>
            </a:r>
            <a:r>
              <a:rPr lang="en-US" sz="2400" dirty="0" smtClean="0"/>
              <a:t> </a:t>
            </a:r>
            <a:r>
              <a:rPr lang="en-US" sz="2400" dirty="0" err="1" smtClean="0"/>
              <a:t>elimu</a:t>
            </a:r>
            <a:r>
              <a:rPr lang="en-US" sz="2400" dirty="0" smtClean="0"/>
              <a:t> </a:t>
            </a:r>
            <a:r>
              <a:rPr lang="en-US" sz="2400" dirty="0" err="1"/>
              <a:t>k</a:t>
            </a:r>
            <a:r>
              <a:rPr lang="en-US" sz="2400" dirty="0" err="1" smtClean="0"/>
              <a:t>wa</a:t>
            </a:r>
            <a:r>
              <a:rPr lang="en-US" sz="2400" dirty="0" smtClean="0"/>
              <a:t> </a:t>
            </a:r>
            <a:r>
              <a:rPr lang="en-US" sz="2400" dirty="0" err="1" smtClean="0"/>
              <a:t>Watanganyika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kuwaandaa</a:t>
            </a:r>
            <a:r>
              <a:rPr lang="en-US" sz="2400" dirty="0" smtClean="0"/>
              <a:t> </a:t>
            </a:r>
            <a:r>
              <a:rPr lang="en-US" sz="2400" dirty="0" err="1" smtClean="0"/>
              <a:t>kuwa</a:t>
            </a:r>
            <a:endParaRPr lang="en-US" sz="2400" dirty="0"/>
          </a:p>
          <a:p>
            <a:pPr>
              <a:buNone/>
            </a:pPr>
            <a:r>
              <a:rPr lang="en-US" sz="2400" dirty="0" err="1" smtClean="0"/>
              <a:t>wasaidizi</a:t>
            </a:r>
            <a:r>
              <a:rPr lang="en-US" sz="2400" dirty="0" smtClean="0"/>
              <a:t> </a:t>
            </a:r>
            <a:r>
              <a:rPr lang="en-US" sz="2400" dirty="0" err="1" smtClean="0"/>
              <a:t>katika</a:t>
            </a:r>
            <a:r>
              <a:rPr lang="en-US" sz="2400" dirty="0" smtClean="0"/>
              <a:t> </a:t>
            </a:r>
            <a:r>
              <a:rPr lang="en-US" sz="2400" dirty="0" err="1" smtClean="0"/>
              <a:t>shughuli</a:t>
            </a:r>
            <a:r>
              <a:rPr lang="en-US" sz="2400" dirty="0" smtClean="0"/>
              <a:t> </a:t>
            </a:r>
            <a:r>
              <a:rPr lang="en-US" sz="2400" dirty="0" err="1" smtClean="0"/>
              <a:t>zao</a:t>
            </a:r>
            <a:r>
              <a:rPr lang="en-US" sz="2400" dirty="0" smtClean="0"/>
              <a:t>. </a:t>
            </a:r>
            <a:r>
              <a:rPr lang="en-US" sz="2400" dirty="0" err="1" smtClean="0"/>
              <a:t>Shule</a:t>
            </a:r>
            <a:r>
              <a:rPr lang="en-US" sz="2400" dirty="0" smtClean="0"/>
              <a:t> </a:t>
            </a:r>
            <a:r>
              <a:rPr lang="en-US" sz="2400" dirty="0" err="1" smtClean="0"/>
              <a:t>hizi</a:t>
            </a:r>
            <a:r>
              <a:rPr lang="en-US" sz="2400" dirty="0" smtClean="0"/>
              <a:t> </a:t>
            </a:r>
            <a:r>
              <a:rPr lang="en-US" sz="2400" dirty="0" err="1" smtClean="0"/>
              <a:t>zilifundisha</a:t>
            </a:r>
            <a:r>
              <a:rPr lang="en-US" sz="2400" dirty="0" smtClean="0"/>
              <a:t> </a:t>
            </a:r>
            <a:r>
              <a:rPr lang="en-US" sz="2400" dirty="0" err="1" smtClean="0"/>
              <a:t>masomo</a:t>
            </a:r>
            <a:r>
              <a:rPr lang="en-US" sz="2400" dirty="0" smtClean="0"/>
              <a:t> </a:t>
            </a:r>
            <a:r>
              <a:rPr lang="en-US" sz="2400" dirty="0" err="1" smtClean="0"/>
              <a:t>mengi</a:t>
            </a:r>
            <a:endParaRPr lang="en-US" sz="2400" dirty="0"/>
          </a:p>
          <a:p>
            <a:pPr>
              <a:buNone/>
            </a:pPr>
            <a:r>
              <a:rPr lang="en-US" sz="2400" dirty="0" err="1" smtClean="0"/>
              <a:t>ambayo</a:t>
            </a:r>
            <a:r>
              <a:rPr lang="en-US" sz="2400" dirty="0" smtClean="0"/>
              <a:t> </a:t>
            </a:r>
            <a:r>
              <a:rPr lang="en-US" sz="2400" dirty="0" err="1" smtClean="0"/>
              <a:t>yote</a:t>
            </a:r>
            <a:r>
              <a:rPr lang="en-US" sz="2400" dirty="0" smtClean="0"/>
              <a:t> </a:t>
            </a:r>
            <a:r>
              <a:rPr lang="en-US" sz="2400" dirty="0" err="1" smtClean="0"/>
              <a:t>yalitumia</a:t>
            </a:r>
            <a:r>
              <a:rPr lang="en-US" sz="2400" dirty="0" smtClean="0"/>
              <a:t> </a:t>
            </a:r>
            <a:r>
              <a:rPr lang="en-US" sz="2400" dirty="0" err="1" smtClean="0"/>
              <a:t>lugha</a:t>
            </a:r>
            <a:r>
              <a:rPr lang="en-US" sz="2400" dirty="0" smtClean="0"/>
              <a:t> </a:t>
            </a:r>
            <a:r>
              <a:rPr lang="en-US" sz="2400" dirty="0" err="1" smtClean="0"/>
              <a:t>ya</a:t>
            </a:r>
            <a:r>
              <a:rPr lang="en-US" sz="2400" dirty="0" smtClean="0"/>
              <a:t> Kiswahili. </a:t>
            </a:r>
            <a:r>
              <a:rPr lang="en-US" sz="2400" dirty="0" err="1" smtClean="0"/>
              <a:t>Wajerumani</a:t>
            </a:r>
            <a:r>
              <a:rPr lang="en-US" sz="2400" dirty="0" smtClean="0"/>
              <a:t> </a:t>
            </a:r>
            <a:r>
              <a:rPr lang="en-US" sz="2400" dirty="0" err="1" smtClean="0"/>
              <a:t>walijenga</a:t>
            </a:r>
            <a:r>
              <a:rPr lang="en-US" sz="2400" dirty="0" smtClean="0"/>
              <a:t> </a:t>
            </a:r>
            <a:r>
              <a:rPr lang="en-US" sz="2400" dirty="0" err="1" smtClean="0"/>
              <a:t>shule</a:t>
            </a:r>
            <a:endParaRPr lang="en-US" sz="2400" dirty="0"/>
          </a:p>
          <a:p>
            <a:pPr>
              <a:buNone/>
            </a:pPr>
            <a:r>
              <a:rPr lang="en-US" sz="2400" dirty="0" err="1" smtClean="0"/>
              <a:t>sehemu</a:t>
            </a:r>
            <a:r>
              <a:rPr lang="en-US" sz="2400" dirty="0" smtClean="0"/>
              <a:t> </a:t>
            </a:r>
            <a:r>
              <a:rPr lang="en-US" sz="2400" dirty="0" err="1" smtClean="0"/>
              <a:t>mbalimbali</a:t>
            </a:r>
            <a:r>
              <a:rPr lang="en-US" sz="2400" dirty="0" smtClean="0"/>
              <a:t> </a:t>
            </a:r>
            <a:r>
              <a:rPr lang="en-US" sz="2400" dirty="0" err="1" smtClean="0"/>
              <a:t>kama</a:t>
            </a:r>
            <a:r>
              <a:rPr lang="en-US" sz="2400" dirty="0" smtClean="0"/>
              <a:t> vile </a:t>
            </a:r>
            <a:r>
              <a:rPr lang="en-US" sz="2400" b="1" dirty="0" err="1" smtClean="0">
                <a:solidFill>
                  <a:srgbClr val="FF0000"/>
                </a:solidFill>
              </a:rPr>
              <a:t>Tabora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Kigoma-Ujiji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Tukuyu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Kisangu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b="1" dirty="0" err="1" smtClean="0">
                <a:solidFill>
                  <a:srgbClr val="FF0000"/>
                </a:solidFill>
              </a:rPr>
              <a:t>na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Moshi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ambapo</a:t>
            </a:r>
            <a:r>
              <a:rPr lang="en-US" sz="2400" dirty="0" smtClean="0"/>
              <a:t> Kiswahili </a:t>
            </a:r>
            <a:r>
              <a:rPr lang="en-US" sz="2400" dirty="0" err="1" smtClean="0"/>
              <a:t>kilizidi</a:t>
            </a:r>
            <a:r>
              <a:rPr lang="en-US" sz="2400" dirty="0" smtClean="0"/>
              <a:t> </a:t>
            </a:r>
            <a:r>
              <a:rPr lang="en-US" sz="2400" dirty="0" err="1" smtClean="0"/>
              <a:t>kufahamika</a:t>
            </a:r>
            <a:r>
              <a:rPr lang="en-US" sz="2400" dirty="0" smtClean="0"/>
              <a:t> </a:t>
            </a:r>
            <a:r>
              <a:rPr lang="en-US" sz="2400" dirty="0" err="1" smtClean="0"/>
              <a:t>zaidi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B: KUKUA NA KUENEA KWA KISWAHILI ENZI YA WAJERUMANI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5. SHUGHULI ZA KIDINI.</a:t>
            </a:r>
          </a:p>
          <a:p>
            <a:pPr algn="just">
              <a:buNone/>
            </a:pPr>
            <a:r>
              <a:rPr lang="en-US" sz="2000" dirty="0" err="1" smtClean="0"/>
              <a:t>Wajerumani</a:t>
            </a:r>
            <a:r>
              <a:rPr lang="en-US" sz="2000" dirty="0" smtClean="0"/>
              <a:t> </a:t>
            </a:r>
            <a:r>
              <a:rPr lang="en-US" sz="2000" dirty="0" err="1" smtClean="0"/>
              <a:t>walitumia</a:t>
            </a:r>
            <a:r>
              <a:rPr lang="en-US" sz="2000" dirty="0" smtClean="0"/>
              <a:t> pia </a:t>
            </a:r>
            <a:r>
              <a:rPr lang="en-US" sz="2000" dirty="0" err="1" smtClean="0"/>
              <a:t>lugha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Kiswahili </a:t>
            </a:r>
            <a:r>
              <a:rPr lang="en-US" sz="2000" dirty="0" err="1" smtClean="0"/>
              <a:t>kusambaza</a:t>
            </a:r>
            <a:r>
              <a:rPr lang="en-US" sz="2000" dirty="0" smtClean="0"/>
              <a:t> </a:t>
            </a:r>
            <a:r>
              <a:rPr lang="en-US" sz="2000" dirty="0" err="1" smtClean="0"/>
              <a:t>dini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Kikristo</a:t>
            </a:r>
            <a:r>
              <a:rPr lang="en-US" sz="2000" dirty="0" smtClean="0"/>
              <a:t>.</a:t>
            </a:r>
          </a:p>
          <a:p>
            <a:pPr algn="just">
              <a:buNone/>
            </a:pPr>
            <a:r>
              <a:rPr lang="en-US" sz="2000" b="1" dirty="0" err="1" smtClean="0"/>
              <a:t>Mahubiri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nyimbo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mikutano</a:t>
            </a:r>
            <a:r>
              <a:rPr lang="en-US" sz="2000" dirty="0" smtClean="0"/>
              <a:t> </a:t>
            </a:r>
            <a:r>
              <a:rPr lang="en-US" sz="2000" dirty="0" err="1" smtClean="0"/>
              <a:t>mbalimbali</a:t>
            </a:r>
            <a:r>
              <a:rPr lang="en-US" sz="2000" dirty="0" smtClean="0"/>
              <a:t> </a:t>
            </a:r>
            <a:r>
              <a:rPr lang="en-US" sz="2000" dirty="0" err="1" smtClean="0"/>
              <a:t>iliendeshwa</a:t>
            </a:r>
            <a:r>
              <a:rPr lang="en-US" sz="2000" dirty="0" smtClean="0"/>
              <a:t> </a:t>
            </a:r>
            <a:r>
              <a:rPr lang="en-US" sz="2000" dirty="0" err="1" smtClean="0"/>
              <a:t>kwa</a:t>
            </a:r>
            <a:r>
              <a:rPr lang="en-US" sz="2000" dirty="0" smtClean="0"/>
              <a:t> </a:t>
            </a:r>
            <a:r>
              <a:rPr lang="en-US" sz="2000" dirty="0" err="1" smtClean="0"/>
              <a:t>lugha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endParaRPr lang="en-US" sz="2000" dirty="0"/>
          </a:p>
          <a:p>
            <a:pPr algn="just">
              <a:buNone/>
            </a:pPr>
            <a:r>
              <a:rPr lang="en-US" sz="2000" dirty="0" smtClean="0"/>
              <a:t>Kiswahili. </a:t>
            </a:r>
            <a:r>
              <a:rPr lang="en-US" sz="2000" dirty="0" err="1" smtClean="0"/>
              <a:t>Hii</a:t>
            </a:r>
            <a:r>
              <a:rPr lang="en-US" sz="2000" dirty="0" smtClean="0"/>
              <a:t> </a:t>
            </a:r>
            <a:r>
              <a:rPr lang="en-US" sz="2000" dirty="0" err="1" smtClean="0"/>
              <a:t>ilichangia</a:t>
            </a:r>
            <a:r>
              <a:rPr lang="en-US" sz="2000" dirty="0"/>
              <a:t> </a:t>
            </a:r>
            <a:r>
              <a:rPr lang="en-US" sz="2000" dirty="0" err="1" smtClean="0"/>
              <a:t>sana</a:t>
            </a:r>
            <a:r>
              <a:rPr lang="en-US" sz="2000" dirty="0" smtClean="0"/>
              <a:t> </a:t>
            </a:r>
            <a:r>
              <a:rPr lang="en-US" sz="2000" dirty="0" err="1" smtClean="0"/>
              <a:t>lugha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Kiswahili </a:t>
            </a:r>
            <a:r>
              <a:rPr lang="en-US" sz="2000" dirty="0" err="1" smtClean="0"/>
              <a:t>kukua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kuongezeka</a:t>
            </a:r>
            <a:endParaRPr lang="en-US" sz="2000" dirty="0"/>
          </a:p>
          <a:p>
            <a:pPr algn="just">
              <a:buNone/>
            </a:pPr>
            <a:r>
              <a:rPr lang="en-US" sz="2000" dirty="0" err="1" smtClean="0"/>
              <a:t>katika</a:t>
            </a:r>
            <a:r>
              <a:rPr lang="en-US" sz="2000" dirty="0" smtClean="0"/>
              <a:t> </a:t>
            </a:r>
            <a:r>
              <a:rPr lang="en-US" sz="2000" dirty="0" err="1" smtClean="0"/>
              <a:t>msamiati</a:t>
            </a:r>
            <a:r>
              <a:rPr lang="en-US" sz="2000" dirty="0" smtClean="0"/>
              <a:t> wake.</a:t>
            </a:r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sz="2000" dirty="0"/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sz="2000" dirty="0"/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sz="2000" dirty="0"/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sz="2000" dirty="0"/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sz="2000" dirty="0"/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r>
              <a:rPr lang="en-US" sz="2000" dirty="0" smtClean="0"/>
              <a:t>      </a:t>
            </a:r>
            <a:r>
              <a:rPr lang="en-US" sz="2000" b="1" dirty="0" err="1" smtClean="0">
                <a:solidFill>
                  <a:srgbClr val="FF0000"/>
                </a:solidFill>
              </a:rPr>
              <a:t>Mahakama</a:t>
            </a:r>
            <a:r>
              <a:rPr lang="en-US" sz="2000" b="1" dirty="0" smtClean="0">
                <a:solidFill>
                  <a:srgbClr val="FF0000"/>
                </a:solidFill>
              </a:rPr>
              <a:t>	        </a:t>
            </a:r>
            <a:r>
              <a:rPr lang="en-US" sz="2000" b="1" dirty="0" err="1" smtClean="0">
                <a:solidFill>
                  <a:srgbClr val="FF0000"/>
                </a:solidFill>
              </a:rPr>
              <a:t>Shughuli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za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K</a:t>
            </a:r>
            <a:r>
              <a:rPr lang="en-US" sz="2000" b="1" dirty="0" err="1" smtClean="0">
                <a:solidFill>
                  <a:srgbClr val="FF0000"/>
                </a:solidFill>
              </a:rPr>
              <a:t>ilimo</a:t>
            </a:r>
            <a:r>
              <a:rPr lang="en-US" sz="2000" b="1" dirty="0" smtClean="0">
                <a:solidFill>
                  <a:srgbClr val="FF0000"/>
                </a:solidFill>
              </a:rPr>
              <a:t>    </a:t>
            </a:r>
            <a:r>
              <a:rPr lang="en-US" sz="2000" b="1" dirty="0" smtClean="0">
                <a:solidFill>
                  <a:srgbClr val="FF0000"/>
                </a:solidFill>
              </a:rPr>
              <a:t>	        </a:t>
            </a:r>
            <a:r>
              <a:rPr lang="en-US" sz="2000" b="1" dirty="0" err="1" smtClean="0">
                <a:solidFill>
                  <a:srgbClr val="FF0000"/>
                </a:solidFill>
              </a:rPr>
              <a:t>Dini</a:t>
            </a:r>
            <a:r>
              <a:rPr lang="en-US" sz="2000" b="1" dirty="0" smtClean="0">
                <a:solidFill>
                  <a:srgbClr val="FF0000"/>
                </a:solidFill>
              </a:rPr>
              <a:t>	            </a:t>
            </a:r>
            <a:r>
              <a:rPr lang="en-US" sz="2000" b="1" dirty="0" err="1" smtClean="0">
                <a:solidFill>
                  <a:srgbClr val="FF0000"/>
                </a:solidFill>
              </a:rPr>
              <a:t>Elimu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en-US" sz="2000" dirty="0"/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KUKUA NA KUENEA KWA KISWAHILI ENZI YA WAJERUMANI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C:\Users\user\Pictures\Screenshot_20210208-165917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720" y="2667000"/>
            <a:ext cx="2133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user\Pictures\Screenshot_20210208-165924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2641600"/>
            <a:ext cx="2133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641600"/>
            <a:ext cx="2057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760" y="2616200"/>
            <a:ext cx="22574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3. MAHAKAMA.</a:t>
            </a:r>
          </a:p>
          <a:p>
            <a:pPr algn="just">
              <a:buNone/>
            </a:pPr>
            <a:r>
              <a:rPr lang="en-US" sz="2000" dirty="0"/>
              <a:t>I</a:t>
            </a:r>
            <a:r>
              <a:rPr lang="en-US" sz="2000" dirty="0" smtClean="0"/>
              <a:t>li </a:t>
            </a:r>
            <a:r>
              <a:rPr lang="en-US" sz="2000" dirty="0" err="1" smtClean="0"/>
              <a:t>kuweza</a:t>
            </a:r>
            <a:r>
              <a:rPr lang="en-US" sz="2000" dirty="0" smtClean="0"/>
              <a:t> </a:t>
            </a:r>
            <a:r>
              <a:rPr lang="en-US" sz="2000" dirty="0" err="1" smtClean="0"/>
              <a:t>kuwatawala</a:t>
            </a:r>
            <a:r>
              <a:rPr lang="en-US" sz="2000" dirty="0" smtClean="0"/>
              <a:t> </a:t>
            </a:r>
            <a:r>
              <a:rPr lang="en-US" sz="2000" dirty="0" err="1" smtClean="0"/>
              <a:t>Waafrika</a:t>
            </a:r>
            <a:r>
              <a:rPr lang="en-US" sz="2000" dirty="0" smtClean="0"/>
              <a:t>, </a:t>
            </a:r>
            <a:r>
              <a:rPr lang="en-US" sz="2000" dirty="0" err="1" smtClean="0"/>
              <a:t>Wajerumani</a:t>
            </a:r>
            <a:r>
              <a:rPr lang="en-US" sz="2000" dirty="0" smtClean="0"/>
              <a:t> </a:t>
            </a:r>
            <a:r>
              <a:rPr lang="en-US" sz="2000" dirty="0" err="1" smtClean="0"/>
              <a:t>waliweza</a:t>
            </a:r>
            <a:r>
              <a:rPr lang="en-US" sz="2000" dirty="0" smtClean="0"/>
              <a:t> </a:t>
            </a:r>
            <a:r>
              <a:rPr lang="en-US" sz="2000" dirty="0" err="1" smtClean="0"/>
              <a:t>kuanzisha</a:t>
            </a:r>
            <a:r>
              <a:rPr lang="en-US" sz="2000" dirty="0" smtClean="0"/>
              <a:t> </a:t>
            </a:r>
            <a:r>
              <a:rPr lang="en-US" sz="2000" dirty="0" err="1" smtClean="0"/>
              <a:t>sheria</a:t>
            </a:r>
            <a:r>
              <a:rPr lang="en-US" sz="2000" dirty="0" smtClean="0"/>
              <a:t> </a:t>
            </a:r>
            <a:r>
              <a:rPr lang="en-US" sz="2000" dirty="0" err="1" smtClean="0"/>
              <a:t>mbalimbali</a:t>
            </a:r>
            <a:endParaRPr lang="en-US" sz="2000" dirty="0"/>
          </a:p>
          <a:p>
            <a:pPr algn="just">
              <a:buNone/>
            </a:pPr>
            <a:r>
              <a:rPr lang="en-US" sz="2000" dirty="0" err="1" smtClean="0"/>
              <a:t>ikiwemo</a:t>
            </a:r>
            <a:r>
              <a:rPr lang="en-US" sz="2000" dirty="0" smtClean="0"/>
              <a:t> </a:t>
            </a:r>
            <a:r>
              <a:rPr lang="en-US" sz="2000" dirty="0" err="1" smtClean="0"/>
              <a:t>kujenga</a:t>
            </a:r>
            <a:r>
              <a:rPr lang="en-US" sz="2000" dirty="0" smtClean="0"/>
              <a:t> </a:t>
            </a:r>
            <a:r>
              <a:rPr lang="en-US" sz="2000" dirty="0" err="1" smtClean="0"/>
              <a:t>mpaka</a:t>
            </a:r>
            <a:r>
              <a:rPr lang="en-US" sz="2000" dirty="0" smtClean="0"/>
              <a:t> </a:t>
            </a:r>
            <a:r>
              <a:rPr lang="en-US" sz="2000" dirty="0" err="1" smtClean="0"/>
              <a:t>mahakama</a:t>
            </a:r>
            <a:r>
              <a:rPr lang="en-US" sz="2000" dirty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kusimamia</a:t>
            </a:r>
            <a:r>
              <a:rPr lang="en-US" sz="2000" dirty="0" smtClean="0"/>
              <a:t> </a:t>
            </a:r>
            <a:r>
              <a:rPr lang="en-US" sz="2000" dirty="0" err="1" smtClean="0"/>
              <a:t>sheria</a:t>
            </a:r>
            <a:r>
              <a:rPr lang="en-US" sz="2000" dirty="0" smtClean="0"/>
              <a:t> </a:t>
            </a:r>
            <a:r>
              <a:rPr lang="en-US" sz="2000" dirty="0" err="1" smtClean="0"/>
              <a:t>hizo</a:t>
            </a:r>
            <a:r>
              <a:rPr lang="en-US" sz="2000" dirty="0" smtClean="0"/>
              <a:t>.</a:t>
            </a:r>
          </a:p>
          <a:p>
            <a:pPr algn="just">
              <a:buNone/>
            </a:pPr>
            <a:r>
              <a:rPr lang="en-US" sz="2000" dirty="0" err="1" smtClean="0"/>
              <a:t>Mahakama</a:t>
            </a:r>
            <a:r>
              <a:rPr lang="en-US" sz="2000" dirty="0" smtClean="0"/>
              <a:t> </a:t>
            </a:r>
            <a:r>
              <a:rPr lang="en-US" sz="2000" dirty="0" err="1" smtClean="0"/>
              <a:t>zote</a:t>
            </a:r>
            <a:r>
              <a:rPr lang="en-US" sz="2000" dirty="0" smtClean="0"/>
              <a:t> </a:t>
            </a:r>
            <a:r>
              <a:rPr lang="en-US" sz="2000" dirty="0" err="1" smtClean="0"/>
              <a:t>nchini</a:t>
            </a:r>
            <a:r>
              <a:rPr lang="en-US" sz="2000" dirty="0" smtClean="0"/>
              <a:t> Tanganyika </a:t>
            </a:r>
            <a:r>
              <a:rPr lang="en-US" sz="2000" dirty="0" err="1" smtClean="0"/>
              <a:t>ziliendeshwa</a:t>
            </a:r>
            <a:r>
              <a:rPr lang="en-US" sz="2000" dirty="0" smtClean="0"/>
              <a:t> </a:t>
            </a:r>
            <a:r>
              <a:rPr lang="en-US" sz="2000" dirty="0" err="1" smtClean="0"/>
              <a:t>kwa</a:t>
            </a:r>
            <a:r>
              <a:rPr lang="en-US" sz="2000" dirty="0" smtClean="0"/>
              <a:t> </a:t>
            </a:r>
            <a:r>
              <a:rPr lang="en-US" sz="2000" dirty="0" err="1" smtClean="0"/>
              <a:t>kutumia</a:t>
            </a:r>
            <a:r>
              <a:rPr lang="en-US" sz="2000" dirty="0" smtClean="0"/>
              <a:t> </a:t>
            </a:r>
            <a:r>
              <a:rPr lang="en-US" sz="2000" dirty="0" err="1" smtClean="0"/>
              <a:t>lugha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Kiswahili. </a:t>
            </a:r>
            <a:r>
              <a:rPr lang="en-US" sz="2000" dirty="0" err="1" smtClean="0"/>
              <a:t>Hii</a:t>
            </a:r>
            <a:endParaRPr lang="en-US" sz="2000" dirty="0"/>
          </a:p>
          <a:p>
            <a:pPr algn="just">
              <a:buNone/>
            </a:pPr>
            <a:r>
              <a:rPr lang="en-US" sz="2000" dirty="0" err="1" smtClean="0"/>
              <a:t>ilisaidia</a:t>
            </a:r>
            <a:r>
              <a:rPr lang="en-US" sz="2000" dirty="0" smtClean="0"/>
              <a:t> </a:t>
            </a:r>
            <a:r>
              <a:rPr lang="en-US" sz="2000" dirty="0" err="1" smtClean="0"/>
              <a:t>sana</a:t>
            </a:r>
            <a:r>
              <a:rPr lang="en-US" sz="2000" dirty="0" smtClean="0"/>
              <a:t> </a:t>
            </a:r>
            <a:r>
              <a:rPr lang="en-US" sz="2000" dirty="0" err="1" smtClean="0"/>
              <a:t>lugha</a:t>
            </a:r>
            <a:r>
              <a:rPr lang="en-US" sz="2000" dirty="0" smtClean="0"/>
              <a:t> </a:t>
            </a:r>
            <a:r>
              <a:rPr lang="en-US" sz="2000" dirty="0" err="1" smtClean="0"/>
              <a:t>hii</a:t>
            </a:r>
            <a:r>
              <a:rPr lang="en-US" sz="2000" dirty="0" smtClean="0"/>
              <a:t> </a:t>
            </a:r>
            <a:r>
              <a:rPr lang="en-US" sz="2000" dirty="0" err="1" smtClean="0"/>
              <a:t>kukua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kuongezeka</a:t>
            </a:r>
            <a:r>
              <a:rPr lang="en-US" sz="2000" dirty="0" smtClean="0"/>
              <a:t> </a:t>
            </a:r>
            <a:r>
              <a:rPr lang="en-US" sz="2000" dirty="0" err="1" smtClean="0"/>
              <a:t>katika</a:t>
            </a:r>
            <a:r>
              <a:rPr lang="en-US" sz="2000" dirty="0" smtClean="0"/>
              <a:t> </a:t>
            </a:r>
            <a:r>
              <a:rPr lang="en-US" sz="2000" dirty="0" err="1" smtClean="0"/>
              <a:t>msamiati</a:t>
            </a:r>
            <a:r>
              <a:rPr lang="en-US" sz="2000" dirty="0" smtClean="0"/>
              <a:t> wake.</a:t>
            </a:r>
          </a:p>
          <a:p>
            <a:pPr algn="just">
              <a:buNone/>
            </a:pPr>
            <a:endParaRPr lang="en-US" sz="2000" dirty="0"/>
          </a:p>
          <a:p>
            <a:pPr algn="just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4. SHUGHULI ZA KIUCHUMI.</a:t>
            </a:r>
          </a:p>
          <a:p>
            <a:pPr algn="just">
              <a:buNone/>
            </a:pPr>
            <a:r>
              <a:rPr lang="en-US" sz="2400" dirty="0" err="1" smtClean="0"/>
              <a:t>Wajerumani</a:t>
            </a:r>
            <a:r>
              <a:rPr lang="en-US" sz="2400" dirty="0" smtClean="0"/>
              <a:t> </a:t>
            </a:r>
            <a:r>
              <a:rPr lang="en-US" sz="2400" dirty="0" err="1" smtClean="0"/>
              <a:t>walianzisha</a:t>
            </a:r>
            <a:r>
              <a:rPr lang="en-US" sz="2400" dirty="0" smtClean="0"/>
              <a:t> </a:t>
            </a:r>
            <a:r>
              <a:rPr lang="en-US" sz="2400" dirty="0" err="1" smtClean="0"/>
              <a:t>mashamba</a:t>
            </a:r>
            <a:r>
              <a:rPr lang="en-US" sz="2400" dirty="0" smtClean="0"/>
              <a:t> </a:t>
            </a:r>
            <a:r>
              <a:rPr lang="en-US" sz="2400" dirty="0" err="1" smtClean="0"/>
              <a:t>ya</a:t>
            </a:r>
            <a:r>
              <a:rPr lang="en-US" sz="2400" dirty="0" smtClean="0"/>
              <a:t> </a:t>
            </a:r>
            <a:r>
              <a:rPr lang="en-US" sz="2400" dirty="0" err="1" smtClean="0"/>
              <a:t>mikonge</a:t>
            </a:r>
            <a:r>
              <a:rPr lang="en-US" sz="2400" dirty="0" smtClean="0"/>
              <a:t> </a:t>
            </a:r>
            <a:r>
              <a:rPr lang="en-US" sz="2400" dirty="0" err="1" smtClean="0"/>
              <a:t>ambayo</a:t>
            </a:r>
            <a:r>
              <a:rPr lang="en-US" sz="2400" dirty="0" smtClean="0"/>
              <a:t> </a:t>
            </a:r>
            <a:r>
              <a:rPr lang="en-US" sz="2400" dirty="0" err="1" smtClean="0"/>
              <a:t>shughuli</a:t>
            </a:r>
            <a:r>
              <a:rPr lang="en-US" sz="2400" dirty="0" smtClean="0"/>
              <a:t> </a:t>
            </a:r>
            <a:r>
              <a:rPr lang="en-US" sz="2400" dirty="0" err="1" smtClean="0"/>
              <a:t>zake</a:t>
            </a:r>
            <a:endParaRPr lang="en-US" sz="2400" dirty="0"/>
          </a:p>
          <a:p>
            <a:pPr algn="just">
              <a:buNone/>
            </a:pPr>
            <a:r>
              <a:rPr lang="en-US" sz="2400" dirty="0" err="1" smtClean="0"/>
              <a:t>kubwa</a:t>
            </a:r>
            <a:r>
              <a:rPr lang="en-US" sz="2400" dirty="0" smtClean="0"/>
              <a:t> </a:t>
            </a:r>
            <a:r>
              <a:rPr lang="en-US" sz="2400" dirty="0" err="1" smtClean="0"/>
              <a:t>zilikuwa</a:t>
            </a:r>
            <a:r>
              <a:rPr lang="en-US" sz="2400" dirty="0" smtClean="0"/>
              <a:t> </a:t>
            </a:r>
            <a:r>
              <a:rPr lang="en-US" sz="2400" dirty="0" err="1" smtClean="0"/>
              <a:t>zikifanywa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watumwa</a:t>
            </a:r>
            <a:r>
              <a:rPr lang="en-US" sz="2400" dirty="0" smtClean="0"/>
              <a:t> </a:t>
            </a:r>
            <a:r>
              <a:rPr lang="en-US" sz="2400" dirty="0" err="1" smtClean="0"/>
              <a:t>kutoka</a:t>
            </a:r>
            <a:r>
              <a:rPr lang="en-US" sz="2400" dirty="0" smtClean="0"/>
              <a:t> </a:t>
            </a:r>
            <a:r>
              <a:rPr lang="en-US" sz="2400" dirty="0" err="1" smtClean="0"/>
              <a:t>bara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pwani</a:t>
            </a:r>
            <a:r>
              <a:rPr lang="en-US" sz="2400" dirty="0" smtClean="0"/>
              <a:t> </a:t>
            </a:r>
            <a:r>
              <a:rPr lang="en-US" sz="2400" dirty="0" err="1" smtClean="0"/>
              <a:t>mwa</a:t>
            </a:r>
            <a:endParaRPr lang="en-US" sz="2400" dirty="0"/>
          </a:p>
          <a:p>
            <a:pPr algn="just">
              <a:buNone/>
            </a:pPr>
            <a:r>
              <a:rPr lang="en-US" sz="2400" dirty="0" err="1" smtClean="0"/>
              <a:t>Afrika</a:t>
            </a:r>
            <a:r>
              <a:rPr lang="en-US" sz="2400" dirty="0" smtClean="0"/>
              <a:t> </a:t>
            </a:r>
            <a:r>
              <a:rPr lang="en-US" sz="2400" dirty="0" err="1" smtClean="0"/>
              <a:t>Mashariki</a:t>
            </a:r>
            <a:r>
              <a:rPr lang="en-US" sz="2400" dirty="0" smtClean="0"/>
              <a:t>. </a:t>
            </a:r>
            <a:r>
              <a:rPr lang="en-US" sz="2400" dirty="0" err="1" smtClean="0"/>
              <a:t>Kwa</a:t>
            </a:r>
            <a:r>
              <a:rPr lang="en-US" sz="2400" dirty="0" smtClean="0"/>
              <a:t> </a:t>
            </a:r>
            <a:r>
              <a:rPr lang="en-US" sz="2400" dirty="0" err="1" smtClean="0"/>
              <a:t>sababu</a:t>
            </a:r>
            <a:r>
              <a:rPr lang="en-US" sz="2400" dirty="0" smtClean="0"/>
              <a:t> </a:t>
            </a:r>
            <a:r>
              <a:rPr lang="en-US" sz="2400" dirty="0" err="1" smtClean="0"/>
              <a:t>ya</a:t>
            </a:r>
            <a:r>
              <a:rPr lang="en-US" sz="2400" dirty="0" smtClean="0"/>
              <a:t> </a:t>
            </a:r>
            <a:r>
              <a:rPr lang="en-US" sz="2400" dirty="0" err="1" smtClean="0"/>
              <a:t>utofauti</a:t>
            </a:r>
            <a:r>
              <a:rPr lang="en-US" sz="2400" dirty="0" smtClean="0"/>
              <a:t> </a:t>
            </a:r>
            <a:r>
              <a:rPr lang="en-US" sz="2400" dirty="0" err="1" smtClean="0"/>
              <a:t>wa</a:t>
            </a:r>
            <a:r>
              <a:rPr lang="en-US" sz="2400" dirty="0" smtClean="0"/>
              <a:t> </a:t>
            </a:r>
            <a:r>
              <a:rPr lang="en-US" sz="2400" dirty="0" err="1" smtClean="0"/>
              <a:t>makabila</a:t>
            </a:r>
            <a:r>
              <a:rPr lang="en-US" sz="2400" dirty="0" smtClean="0"/>
              <a:t>, </a:t>
            </a:r>
            <a:r>
              <a:rPr lang="en-US" sz="2400" dirty="0" err="1" smtClean="0"/>
              <a:t>watumwa</a:t>
            </a:r>
            <a:r>
              <a:rPr lang="en-US" sz="2400" dirty="0" smtClean="0"/>
              <a:t> </a:t>
            </a:r>
            <a:r>
              <a:rPr lang="en-US" sz="2400" dirty="0" err="1" smtClean="0"/>
              <a:t>hawa</a:t>
            </a:r>
            <a:endParaRPr lang="en-US" sz="2400" dirty="0"/>
          </a:p>
          <a:p>
            <a:pPr algn="just">
              <a:buNone/>
            </a:pPr>
            <a:r>
              <a:rPr lang="en-US" sz="2400" dirty="0" err="1" smtClean="0"/>
              <a:t>walilazimika</a:t>
            </a:r>
            <a:r>
              <a:rPr lang="en-US" sz="2400" dirty="0" smtClean="0"/>
              <a:t> </a:t>
            </a:r>
            <a:r>
              <a:rPr lang="en-US" sz="2400" dirty="0" err="1" smtClean="0"/>
              <a:t>kutumia</a:t>
            </a:r>
            <a:r>
              <a:rPr lang="en-US" sz="2400" dirty="0" smtClean="0"/>
              <a:t> Kiswahili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waweze</a:t>
            </a:r>
            <a:r>
              <a:rPr lang="en-US" sz="2400" dirty="0" smtClean="0"/>
              <a:t> </a:t>
            </a:r>
            <a:r>
              <a:rPr lang="en-US" sz="2400" dirty="0" err="1" smtClean="0"/>
              <a:t>kuwasiliana</a:t>
            </a:r>
            <a:r>
              <a:rPr lang="en-US" sz="2400" dirty="0" smtClean="0"/>
              <a:t> </a:t>
            </a:r>
            <a:r>
              <a:rPr lang="en-US" sz="2400" dirty="0" err="1" smtClean="0"/>
              <a:t>katika</a:t>
            </a:r>
            <a:r>
              <a:rPr lang="en-US" sz="2400" dirty="0" smtClean="0"/>
              <a:t> </a:t>
            </a:r>
            <a:r>
              <a:rPr lang="en-US" sz="2400" dirty="0" err="1" smtClean="0"/>
              <a:t>shughuli</a:t>
            </a:r>
            <a:endParaRPr lang="en-US" sz="2400" dirty="0"/>
          </a:p>
          <a:p>
            <a:pPr algn="just">
              <a:buNone/>
            </a:pPr>
            <a:r>
              <a:rPr lang="en-US" sz="2400" dirty="0" err="1"/>
              <a:t>z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kiuchumi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kilimo</a:t>
            </a:r>
            <a:r>
              <a:rPr lang="en-US" sz="2400" dirty="0" smtClean="0"/>
              <a:t> </a:t>
            </a:r>
            <a:r>
              <a:rPr lang="en-US" sz="2400" dirty="0" err="1" smtClean="0"/>
              <a:t>kikiwemo</a:t>
            </a:r>
            <a:r>
              <a:rPr lang="en-US" sz="2400" dirty="0" smtClean="0"/>
              <a:t>.</a:t>
            </a:r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r>
              <a:rPr lang="en-US" sz="2400" b="1" dirty="0" err="1" smtClean="0"/>
              <a:t>Hii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ilichangia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kukua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kuenea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kwa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lugha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ya</a:t>
            </a:r>
            <a:r>
              <a:rPr lang="en-US" sz="2400" b="1" dirty="0" smtClean="0"/>
              <a:t> Kiswahili </a:t>
            </a:r>
            <a:r>
              <a:rPr lang="en-US" sz="2400" b="1" dirty="0" err="1" smtClean="0"/>
              <a:t>katika</a:t>
            </a:r>
            <a:endParaRPr lang="en-US" sz="2400" b="1" dirty="0"/>
          </a:p>
          <a:p>
            <a:pPr algn="just">
              <a:buNone/>
            </a:pPr>
            <a:r>
              <a:rPr lang="en-US" sz="2400" b="1" dirty="0" err="1" smtClean="0"/>
              <a:t>utawala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Mjerumani</a:t>
            </a:r>
            <a:r>
              <a:rPr lang="en-US" sz="2400" b="1" dirty="0" smtClean="0"/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KUKUA NA KUENEA KWA KISWAHILI ENZI YA WAJERUMANI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1371</TotalTime>
  <Words>3288</Words>
  <Application>Microsoft Office PowerPoint</Application>
  <PresentationFormat>On-screen Show (4:3)</PresentationFormat>
  <Paragraphs>397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Concourse</vt:lpstr>
      <vt:lpstr> ELEZEA KUKUA NA KUENEA KWA KISWAHILI KATIKA NCHI ZA AFRIKA MASHARIKI </vt:lpstr>
      <vt:lpstr>KUKUA NA KUENEA KWA KISWAHILI KATIKA NCHI ZA AFRIKA MASHARIKI</vt:lpstr>
      <vt:lpstr>KUKUA NA KUENEA KWA KISWAHILI-KABLA YA UHURU.</vt:lpstr>
      <vt:lpstr>A: KUKUA NA KUENEA KWA KISWAHILI ENZI YA WAARABU</vt:lpstr>
      <vt:lpstr>KUKUA NA KUENEA KWA KISWAHILI ENZI YA WAARABU</vt:lpstr>
      <vt:lpstr>KUKUA NA KUENEA KWA KISWAHILI ENZI YA WAARABU</vt:lpstr>
      <vt:lpstr>B: KUKUA NA KUENEA KWA KISWAHILI ENZI YA WAJERUMANI </vt:lpstr>
      <vt:lpstr>KUKUA NA KUENEA KWA KISWAHILI ENZI YA WAJERUMANI </vt:lpstr>
      <vt:lpstr>KUKUA NA KUENEA KWA KISWAHILI ENZI YA WAJERUMANI </vt:lpstr>
      <vt:lpstr>C: KUKUA NA KUENEA KWA KISWAHILI ENZI YA WAINGEREZA </vt:lpstr>
      <vt:lpstr>KUKUA NA KUENEA KWA KISWAHILI ENZI YA WAINGEREZA </vt:lpstr>
      <vt:lpstr>KUKUA NA KUENEA KWA KISWAHILI ENZI YA WAINGEREZA </vt:lpstr>
      <vt:lpstr>KUKUA NA KUENEA KWA KISWAHILI ENZI YA WAINGEREZA </vt:lpstr>
      <vt:lpstr>PICHA- KISWAHILI ENZI YA WAINGEREZA </vt:lpstr>
      <vt:lpstr>KUKUA NA KUENEA KWA KISWAHILI-BAADA YA UHURU.</vt:lpstr>
      <vt:lpstr>KUKUA NA KUENEA KWA KISWAHILI-BAADA YA UHURU.</vt:lpstr>
      <vt:lpstr>KUKUA NA KUENEA KWA KISWAHILI-BAADA YA UHURU.</vt:lpstr>
      <vt:lpstr>KUKUA NA KUENEA KWA KISWAHILI-BAADA YA UHURU.</vt:lpstr>
      <vt:lpstr>KUKUA NA KUENEA KWA KISWAHILI-BAADA YA UHURU.</vt:lpstr>
      <vt:lpstr>KUKUA NA KUENEA KWA KISWAHILI-BAADA YA UHURU.</vt:lpstr>
      <vt:lpstr>KUKUA NA KUENEA KWA KISWAHILI-BAADA YA UHURU.</vt:lpstr>
      <vt:lpstr>KUKUA NA KUENEA KWA KISWAHILI-BAADA YA UHURU.</vt:lpstr>
      <vt:lpstr>KUKUA NA KUENEA KWA KISWAHILI-BAADA YA UHURU.</vt:lpstr>
      <vt:lpstr>KUKUA NA KUENEA KWA KISWAHILI-BAADA YA UHURU.</vt:lpstr>
      <vt:lpstr>KUKUA NA KUENEA KWA KISWAHILI-BAADA YA UHURU.</vt:lpstr>
      <vt:lpstr>KUKUA NA KUENEA KWA KISWAHILI-KENYA, UGANDA NA TANZANIA</vt:lpstr>
      <vt:lpstr>KUKUA NA KUENEA KWA KISWAHILI-NCHINI KENYA</vt:lpstr>
      <vt:lpstr>KUKUA NA KUENEA KWA KISWAHILI-NCHINI KENYA</vt:lpstr>
      <vt:lpstr>KUKUA NA KUENEA KWA KISWAHILI-NCHINI UGANDA</vt:lpstr>
      <vt:lpstr>KUKUA NA KUENEA KWA KISWAHILI-NCHINI UGANDA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ELEZEA KUKUA NA KUENEA KWA KISWAHILI KATIKA NCHI ZA AFRIKA MASHARIKI</dc:title>
  <dc:creator>user</dc:creator>
  <cp:lastModifiedBy>MOHAMED MWINYIMKUU</cp:lastModifiedBy>
  <cp:revision>222</cp:revision>
  <dcterms:created xsi:type="dcterms:W3CDTF">2021-02-09T07:02:42Z</dcterms:created>
  <dcterms:modified xsi:type="dcterms:W3CDTF">2022-01-06T06:12:25Z</dcterms:modified>
</cp:coreProperties>
</file>